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299" r:id="rId6"/>
    <p:sldId id="300" r:id="rId7"/>
    <p:sldId id="290" r:id="rId8"/>
    <p:sldId id="292" r:id="rId9"/>
    <p:sldId id="293" r:id="rId10"/>
    <p:sldId id="301" r:id="rId11"/>
    <p:sldId id="294" r:id="rId12"/>
    <p:sldId id="291" r:id="rId13"/>
    <p:sldId id="302" r:id="rId14"/>
    <p:sldId id="304" r:id="rId15"/>
    <p:sldId id="305" r:id="rId16"/>
    <p:sldId id="296" r:id="rId17"/>
    <p:sldId id="303" r:id="rId18"/>
    <p:sldId id="295" r:id="rId19"/>
    <p:sldId id="298" r:id="rId20"/>
    <p:sldId id="297" r:id="rId21"/>
    <p:sldId id="275"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49" autoAdjust="0"/>
  </p:normalViewPr>
  <p:slideViewPr>
    <p:cSldViewPr snapToGrid="0">
      <p:cViewPr varScale="1">
        <p:scale>
          <a:sx n="82" d="100"/>
          <a:sy n="82" d="100"/>
        </p:scale>
        <p:origin x="720" y="48"/>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3341"/>
    </p:cViewPr>
  </p:sorterViewPr>
  <p:notesViewPr>
    <p:cSldViewPr snapToGrid="0">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5/13/2021</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US" noProof="0" smtClean="0"/>
              <a:t>5/13/2021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US" noProof="0" smtClean="0"/>
              <a:t>‹#›</a:t>
            </a:fld>
            <a:endParaRPr lang="en-US"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a:t>
            </a:fld>
            <a:endParaRPr lang="en-US" noProof="0" dirty="0"/>
          </a:p>
        </p:txBody>
      </p:sp>
    </p:spTree>
    <p:extLst>
      <p:ext uri="{BB962C8B-B14F-4D97-AF65-F5344CB8AC3E}">
        <p14:creationId xmlns:p14="http://schemas.microsoft.com/office/powerpoint/2010/main" val="412139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a:t>
            </a:fld>
            <a:endParaRPr lang="en-US" noProof="0" dirty="0"/>
          </a:p>
        </p:txBody>
      </p:sp>
    </p:spTree>
    <p:extLst>
      <p:ext uri="{BB962C8B-B14F-4D97-AF65-F5344CB8AC3E}">
        <p14:creationId xmlns:p14="http://schemas.microsoft.com/office/powerpoint/2010/main" val="3266442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9DAF-093F-4482-AA38-346E9A2DEE94}" type="slidenum">
              <a:rPr lang="en-US" smtClean="0"/>
              <a:t>3</a:t>
            </a:fld>
            <a:endParaRPr lang="en-US"/>
          </a:p>
        </p:txBody>
      </p:sp>
    </p:spTree>
    <p:extLst>
      <p:ext uri="{BB962C8B-B14F-4D97-AF65-F5344CB8AC3E}">
        <p14:creationId xmlns:p14="http://schemas.microsoft.com/office/powerpoint/2010/main" val="1213345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649DAF-093F-4482-AA38-346E9A2DEE94}" type="slidenum">
              <a:rPr lang="en-US" noProof="0" smtClean="0"/>
              <a:t>4</a:t>
            </a:fld>
            <a:endParaRPr lang="en-US" noProof="0" dirty="0"/>
          </a:p>
        </p:txBody>
      </p:sp>
    </p:spTree>
    <p:extLst>
      <p:ext uri="{BB962C8B-B14F-4D97-AF65-F5344CB8AC3E}">
        <p14:creationId xmlns:p14="http://schemas.microsoft.com/office/powerpoint/2010/main" val="1129592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18</a:t>
            </a:fld>
            <a:endParaRPr lang="en-US" noProof="0" dirty="0"/>
          </a:p>
        </p:txBody>
      </p:sp>
    </p:spTree>
    <p:extLst>
      <p:ext uri="{BB962C8B-B14F-4D97-AF65-F5344CB8AC3E}">
        <p14:creationId xmlns:p14="http://schemas.microsoft.com/office/powerpoint/2010/main" val="617363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19</a:t>
            </a:fld>
            <a:endParaRPr lang="en-US" noProof="0" dirty="0"/>
          </a:p>
        </p:txBody>
      </p:sp>
    </p:spTree>
    <p:extLst>
      <p:ext uri="{BB962C8B-B14F-4D97-AF65-F5344CB8AC3E}">
        <p14:creationId xmlns:p14="http://schemas.microsoft.com/office/powerpoint/2010/main" val="2592418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20</a:t>
            </a:fld>
            <a:endParaRPr lang="en-US" noProof="0" dirty="0"/>
          </a:p>
        </p:txBody>
      </p:sp>
    </p:spTree>
    <p:extLst>
      <p:ext uri="{BB962C8B-B14F-4D97-AF65-F5344CB8AC3E}">
        <p14:creationId xmlns:p14="http://schemas.microsoft.com/office/powerpoint/2010/main" val="1543095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cxnSp>
        <p:nvCxnSpPr>
          <p:cNvPr id="28" name="Straight Connector 27" descr="Center divider line">
            <a:extLst>
              <a:ext uri="{FF2B5EF4-FFF2-40B4-BE49-F238E27FC236}">
                <a16:creationId xmlns:a16="http://schemas.microsoft.com/office/drawing/2014/main" id="{AEACA101-2521-41AA-8F51-FF0BF783E493}"/>
              </a:ext>
              <a:ext uri="{C183D7F6-B498-43B3-948B-1728B52AA6E4}">
                <adec:decorative xmlns:adec="http://schemas.microsoft.com/office/drawing/2017/decorative"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375573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90670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3624119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503510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1505855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475950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5716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0025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62331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994763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487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3628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id="{2B940646-DE40-4E0F-AE42-6530784C9A7D}"/>
              </a:ext>
              <a:ext uri="{C183D7F6-B498-43B3-948B-1728B52AA6E4}">
                <adec:decorative xmlns:adec="http://schemas.microsoft.com/office/drawing/2017/decorative"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49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68" r:id="rId8"/>
    <p:sldLayoutId id="2147483670" r:id="rId9"/>
    <p:sldLayoutId id="2147483653" r:id="rId10"/>
    <p:sldLayoutId id="2147483673" r:id="rId11"/>
    <p:sldLayoutId id="2147483674" r:id="rId12"/>
    <p:sldLayoutId id="2147483676" r:id="rId13"/>
    <p:sldLayoutId id="2147483677" r:id="rId14"/>
    <p:sldLayoutId id="2147483654" r:id="rId15"/>
    <p:sldLayoutId id="2147483660" r:id="rId16"/>
    <p:sldLayoutId id="2147483661" r:id="rId17"/>
    <p:sldLayoutId id="2147483678" r:id="rId18"/>
    <p:sldLayoutId id="2147483686" r:id="rId19"/>
    <p:sldLayoutId id="2147483687" r:id="rId20"/>
    <p:sldLayoutId id="2147483689" r:id="rId21"/>
    <p:sldLayoutId id="2147483690" r:id="rId22"/>
    <p:sldLayoutId id="2147483688" r:id="rId23"/>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8.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7.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9.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jpg"/><Relationship Id="rId5" Type="http://schemas.openxmlformats.org/officeDocument/2006/relationships/image" Target="../media/image33.JPG"/><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86715" y="58722"/>
            <a:ext cx="12018572" cy="6684572"/>
          </a:xfrm>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a:xfrm>
            <a:off x="0" y="1768422"/>
            <a:ext cx="6840000" cy="2669966"/>
          </a:xfrm>
        </p:spPr>
        <p:txBody>
          <a:bodyPr/>
          <a:lstStyle/>
          <a:p>
            <a:r>
              <a:rPr lang="en-US" dirty="0"/>
              <a:t>Agriculture Information System</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a:xfrm>
            <a:off x="0" y="4438388"/>
            <a:ext cx="6840000" cy="936000"/>
          </a:xfrm>
        </p:spPr>
        <p:txBody>
          <a:bodyPr/>
          <a:lstStyle/>
          <a:p>
            <a:pPr algn="l"/>
            <a:r>
              <a:rPr lang="en-US" b="0" i="0" dirty="0">
                <a:solidFill>
                  <a:srgbClr val="FFFFFF"/>
                </a:solidFill>
                <a:effectLst/>
                <a:latin typeface="-apple-system"/>
              </a:rPr>
              <a:t>Module Code: ISAD254SL </a:t>
            </a:r>
          </a:p>
          <a:p>
            <a:pPr algn="l"/>
            <a:r>
              <a:rPr lang="en-US" dirty="0">
                <a:solidFill>
                  <a:srgbClr val="FFFFFF"/>
                </a:solidFill>
                <a:latin typeface="-apple-system"/>
              </a:rPr>
              <a:t>Module Name: </a:t>
            </a:r>
            <a:r>
              <a:rPr lang="en-US" b="0" i="0" dirty="0">
                <a:solidFill>
                  <a:srgbClr val="FFFFFF"/>
                </a:solidFill>
                <a:effectLst/>
                <a:latin typeface="-apple-system"/>
              </a:rPr>
              <a:t>Human Computer Interaction</a:t>
            </a:r>
          </a:p>
        </p:txBody>
      </p:sp>
      <p:sp>
        <p:nvSpPr>
          <p:cNvPr id="47" name="Freeform: Shape 46">
            <a:extLst>
              <a:ext uri="{FF2B5EF4-FFF2-40B4-BE49-F238E27FC236}">
                <a16:creationId xmlns:a16="http://schemas.microsoft.com/office/drawing/2014/main" id="{B6D0B8EE-8E06-4051-87BF-62C153F3FBBB}"/>
              </a:ext>
              <a:ext uri="{C183D7F6-B498-43B3-948B-1728B52AA6E4}">
                <adec:decorative xmlns:adec="http://schemas.microsoft.com/office/drawing/2017/decorative" val="1"/>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0253CC6D-41CC-4375-AB3F-0A600EA96252}"/>
              </a:ext>
            </a:extLst>
          </p:cNvPr>
          <p:cNvPicPr>
            <a:picLocks noChangeAspect="1"/>
          </p:cNvPicPr>
          <p:nvPr/>
        </p:nvPicPr>
        <p:blipFill rotWithShape="1">
          <a:blip r:embed="rId4"/>
          <a:srcRect l="1999" t="20288" r="1745" b="14989"/>
          <a:stretch/>
        </p:blipFill>
        <p:spPr>
          <a:xfrm>
            <a:off x="1439056" y="2098623"/>
            <a:ext cx="3972394" cy="605799"/>
          </a:xfrm>
          <a:prstGeom prst="rect">
            <a:avLst/>
          </a:prstGeom>
        </p:spPr>
      </p:pic>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7182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CART PAGE</a:t>
            </a:r>
          </a:p>
        </p:txBody>
      </p:sp>
      <p:pic>
        <p:nvPicPr>
          <p:cNvPr id="9" name="Picture 8">
            <a:extLst>
              <a:ext uri="{FF2B5EF4-FFF2-40B4-BE49-F238E27FC236}">
                <a16:creationId xmlns:a16="http://schemas.microsoft.com/office/drawing/2014/main" id="{05028C9B-76AF-4FD6-9AB2-075498D656CA}"/>
              </a:ext>
            </a:extLst>
          </p:cNvPr>
          <p:cNvPicPr>
            <a:picLocks noChangeAspect="1"/>
          </p:cNvPicPr>
          <p:nvPr/>
        </p:nvPicPr>
        <p:blipFill>
          <a:blip r:embed="rId4"/>
          <a:stretch>
            <a:fillRect/>
          </a:stretch>
        </p:blipFill>
        <p:spPr>
          <a:xfrm>
            <a:off x="5265285" y="89940"/>
            <a:ext cx="6840000" cy="3480945"/>
          </a:xfrm>
          <a:prstGeom prst="rect">
            <a:avLst/>
          </a:prstGeom>
        </p:spPr>
      </p:pic>
      <p:sp>
        <p:nvSpPr>
          <p:cNvPr id="13" name="Rectangle 12">
            <a:extLst>
              <a:ext uri="{FF2B5EF4-FFF2-40B4-BE49-F238E27FC236}">
                <a16:creationId xmlns:a16="http://schemas.microsoft.com/office/drawing/2014/main" id="{0120E014-A963-4DBC-8541-8F63B967A90A}"/>
              </a:ext>
            </a:extLst>
          </p:cNvPr>
          <p:cNvSpPr/>
          <p:nvPr/>
        </p:nvSpPr>
        <p:spPr>
          <a:xfrm>
            <a:off x="349258" y="239843"/>
            <a:ext cx="2558834" cy="689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67B259-09C5-4106-BB66-B7BEF6861033}"/>
              </a:ext>
            </a:extLst>
          </p:cNvPr>
          <p:cNvSpPr txBox="1"/>
          <p:nvPr/>
        </p:nvSpPr>
        <p:spPr>
          <a:xfrm>
            <a:off x="349258" y="57051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“Cart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cart page represent responsiveness which comes under robustness. </a:t>
            </a:r>
          </a:p>
        </p:txBody>
      </p:sp>
      <p:pic>
        <p:nvPicPr>
          <p:cNvPr id="3" name="Cart">
            <a:hlinkClick r:id="" action="ppaction://media"/>
            <a:extLst>
              <a:ext uri="{FF2B5EF4-FFF2-40B4-BE49-F238E27FC236}">
                <a16:creationId xmlns:a16="http://schemas.microsoft.com/office/drawing/2014/main" id="{74B888EB-BB98-45F1-B2FB-5DAEF110EC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253" y="3254462"/>
            <a:ext cx="6840000" cy="3847500"/>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2086213"/>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887784"/>
            <a:ext cx="5561351" cy="1483089"/>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FARMER HOME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“Farmer Home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Message box which is used to communicate represents task conformance. </a:t>
            </a:r>
          </a:p>
        </p:txBody>
      </p:sp>
      <p:pic>
        <p:nvPicPr>
          <p:cNvPr id="10" name="Picture 9">
            <a:extLst>
              <a:ext uri="{FF2B5EF4-FFF2-40B4-BE49-F238E27FC236}">
                <a16:creationId xmlns:a16="http://schemas.microsoft.com/office/drawing/2014/main" id="{E037AD33-D962-45D1-BB4E-EAF40A0A68DC}"/>
              </a:ext>
            </a:extLst>
          </p:cNvPr>
          <p:cNvPicPr>
            <a:picLocks noChangeAspect="1"/>
          </p:cNvPicPr>
          <p:nvPr/>
        </p:nvPicPr>
        <p:blipFill>
          <a:blip r:embed="rId4"/>
          <a:stretch>
            <a:fillRect/>
          </a:stretch>
        </p:blipFill>
        <p:spPr>
          <a:xfrm>
            <a:off x="0" y="73657"/>
            <a:ext cx="6840000" cy="3814127"/>
          </a:xfrm>
          <a:prstGeom prst="rect">
            <a:avLst/>
          </a:prstGeom>
        </p:spPr>
      </p:pic>
      <p:pic>
        <p:nvPicPr>
          <p:cNvPr id="11" name="Farmer Home">
            <a:hlinkClick r:id="" action="ppaction://media"/>
            <a:extLst>
              <a:ext uri="{FF2B5EF4-FFF2-40B4-BE49-F238E27FC236}">
                <a16:creationId xmlns:a16="http://schemas.microsoft.com/office/drawing/2014/main" id="{5406E56F-B168-4F69-AF3E-13DBB22B8A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07829" y="3417408"/>
            <a:ext cx="6450979" cy="36269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1311197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952595"/>
            <a:ext cx="6840000" cy="1551599"/>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sz="4800" b="1" dirty="0">
                <a:solidFill>
                  <a:schemeClr val="tx1"/>
                </a:solidFill>
                <a:latin typeface="Times New Roman" panose="02020603050405020304" pitchFamily="18" charset="0"/>
                <a:cs typeface="Times New Roman" panose="02020603050405020304" pitchFamily="18" charset="0"/>
              </a:rPr>
              <a:t>       FARMER ABOUT PAGE</a:t>
            </a:r>
          </a:p>
        </p:txBody>
      </p:sp>
      <p:sp>
        <p:nvSpPr>
          <p:cNvPr id="12" name="TextBox 11">
            <a:extLst>
              <a:ext uri="{FF2B5EF4-FFF2-40B4-BE49-F238E27FC236}">
                <a16:creationId xmlns:a16="http://schemas.microsoft.com/office/drawing/2014/main" id="{432734C5-F8CB-43B6-A0CA-6262A33F7B0E}"/>
              </a:ext>
            </a:extLst>
          </p:cNvPr>
          <p:cNvSpPr txBox="1"/>
          <p:nvPr/>
        </p:nvSpPr>
        <p:spPr>
          <a:xfrm>
            <a:off x="547141" y="260098"/>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“Farmer About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New farmers can get to know more about healthy harvest. </a:t>
            </a:r>
          </a:p>
        </p:txBody>
      </p:sp>
      <p:pic>
        <p:nvPicPr>
          <p:cNvPr id="14" name="Picture 13">
            <a:extLst>
              <a:ext uri="{FF2B5EF4-FFF2-40B4-BE49-F238E27FC236}">
                <a16:creationId xmlns:a16="http://schemas.microsoft.com/office/drawing/2014/main" id="{45612154-3C70-49E5-934F-D4DC24977837}"/>
              </a:ext>
            </a:extLst>
          </p:cNvPr>
          <p:cNvPicPr>
            <a:picLocks noChangeAspect="1"/>
          </p:cNvPicPr>
          <p:nvPr/>
        </p:nvPicPr>
        <p:blipFill>
          <a:blip r:embed="rId4"/>
          <a:stretch>
            <a:fillRect/>
          </a:stretch>
        </p:blipFill>
        <p:spPr>
          <a:xfrm>
            <a:off x="5591331" y="244131"/>
            <a:ext cx="6513954" cy="3708464"/>
          </a:xfrm>
          <a:prstGeom prst="rect">
            <a:avLst/>
          </a:prstGeom>
        </p:spPr>
      </p:pic>
      <p:pic>
        <p:nvPicPr>
          <p:cNvPr id="15" name="Farmer About">
            <a:hlinkClick r:id="" action="ppaction://media"/>
            <a:extLst>
              <a:ext uri="{FF2B5EF4-FFF2-40B4-BE49-F238E27FC236}">
                <a16:creationId xmlns:a16="http://schemas.microsoft.com/office/drawing/2014/main" id="{96259EFE-E907-4BD3-9102-E1E4DCE601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862" y="3202709"/>
            <a:ext cx="6067093" cy="3411160"/>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48819413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3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620591"/>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sz="4800" b="1" dirty="0">
                <a:solidFill>
                  <a:schemeClr val="tx1"/>
                </a:solidFill>
                <a:latin typeface="Times New Roman" panose="02020603050405020304" pitchFamily="18" charset="0"/>
                <a:cs typeface="Times New Roman" panose="02020603050405020304" pitchFamily="18" charset="0"/>
              </a:rPr>
              <a:t>CONTACT PAGE</a:t>
            </a:r>
          </a:p>
        </p:txBody>
      </p:sp>
      <p:pic>
        <p:nvPicPr>
          <p:cNvPr id="6" name="Picture 5">
            <a:extLst>
              <a:ext uri="{FF2B5EF4-FFF2-40B4-BE49-F238E27FC236}">
                <a16:creationId xmlns:a16="http://schemas.microsoft.com/office/drawing/2014/main" id="{4660B240-D571-4005-8278-584ED586814F}"/>
              </a:ext>
            </a:extLst>
          </p:cNvPr>
          <p:cNvPicPr>
            <a:picLocks noChangeAspect="1"/>
          </p:cNvPicPr>
          <p:nvPr/>
        </p:nvPicPr>
        <p:blipFill>
          <a:blip r:embed="rId4"/>
          <a:stretch>
            <a:fillRect/>
          </a:stretch>
        </p:blipFill>
        <p:spPr>
          <a:xfrm>
            <a:off x="5268761" y="51996"/>
            <a:ext cx="6836524" cy="3568596"/>
          </a:xfrm>
          <a:prstGeom prst="rect">
            <a:avLst/>
          </a:prstGeom>
        </p:spPr>
      </p:pic>
      <p:sp>
        <p:nvSpPr>
          <p:cNvPr id="11" name="Rectangle 10">
            <a:extLst>
              <a:ext uri="{FF2B5EF4-FFF2-40B4-BE49-F238E27FC236}">
                <a16:creationId xmlns:a16="http://schemas.microsoft.com/office/drawing/2014/main" id="{7A34A946-DBA8-4404-86E1-FB8E313C5086}"/>
              </a:ext>
            </a:extLst>
          </p:cNvPr>
          <p:cNvSpPr/>
          <p:nvPr/>
        </p:nvSpPr>
        <p:spPr>
          <a:xfrm>
            <a:off x="314793" y="299803"/>
            <a:ext cx="2593299" cy="5396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D15498-A93A-4032-8988-EEB7DA83B90B}"/>
              </a:ext>
            </a:extLst>
          </p:cNvPr>
          <p:cNvSpPr txBox="1"/>
          <p:nvPr/>
        </p:nvSpPr>
        <p:spPr>
          <a:xfrm>
            <a:off x="324283" y="239846"/>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“Contact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5" name="Contact">
            <a:hlinkClick r:id="" action="ppaction://media"/>
            <a:extLst>
              <a:ext uri="{FF2B5EF4-FFF2-40B4-BE49-F238E27FC236}">
                <a16:creationId xmlns:a16="http://schemas.microsoft.com/office/drawing/2014/main" id="{34089394-A5CA-4D6A-99A3-BBDA63BB30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401" y="2847665"/>
            <a:ext cx="7225259" cy="4062327"/>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18935484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86713" y="3553606"/>
            <a:ext cx="5524605" cy="1475594"/>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BILLING DETAILS PAGE</a:t>
            </a:r>
          </a:p>
        </p:txBody>
      </p:sp>
      <p:pic>
        <p:nvPicPr>
          <p:cNvPr id="6" name="Picture 5">
            <a:extLst>
              <a:ext uri="{FF2B5EF4-FFF2-40B4-BE49-F238E27FC236}">
                <a16:creationId xmlns:a16="http://schemas.microsoft.com/office/drawing/2014/main" id="{9DB5ACA3-565B-44E4-A847-0538771C10E6}"/>
              </a:ext>
            </a:extLst>
          </p:cNvPr>
          <p:cNvPicPr>
            <a:picLocks noChangeAspect="1"/>
          </p:cNvPicPr>
          <p:nvPr/>
        </p:nvPicPr>
        <p:blipFill>
          <a:blip r:embed="rId4"/>
          <a:stretch>
            <a:fillRect/>
          </a:stretch>
        </p:blipFill>
        <p:spPr>
          <a:xfrm>
            <a:off x="86713" y="71724"/>
            <a:ext cx="6840000" cy="3481882"/>
          </a:xfrm>
          <a:prstGeom prst="rect">
            <a:avLst/>
          </a:prstGeom>
        </p:spPr>
      </p:pic>
      <p:sp>
        <p:nvSpPr>
          <p:cNvPr id="11" name="Rectangle 10">
            <a:extLst>
              <a:ext uri="{FF2B5EF4-FFF2-40B4-BE49-F238E27FC236}">
                <a16:creationId xmlns:a16="http://schemas.microsoft.com/office/drawing/2014/main" id="{D7659B1E-0809-4E03-AB7F-067C655E7BAA}"/>
              </a:ext>
            </a:extLst>
          </p:cNvPr>
          <p:cNvSpPr/>
          <p:nvPr/>
        </p:nvSpPr>
        <p:spPr>
          <a:xfrm>
            <a:off x="299803" y="344774"/>
            <a:ext cx="2698230" cy="5096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5BC5D6-9796-4707-B1DE-2DB59D663DD9}"/>
              </a:ext>
            </a:extLst>
          </p:cNvPr>
          <p:cNvSpPr txBox="1"/>
          <p:nvPr/>
        </p:nvSpPr>
        <p:spPr>
          <a:xfrm>
            <a:off x="7292972" y="551580"/>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“Billing Details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3" name="Billing">
            <a:hlinkClick r:id="" action="ppaction://media"/>
            <a:extLst>
              <a:ext uri="{FF2B5EF4-FFF2-40B4-BE49-F238E27FC236}">
                <a16:creationId xmlns:a16="http://schemas.microsoft.com/office/drawing/2014/main" id="{EF3B77C8-0184-4309-BFA8-C706C62D8C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86465" y="3242737"/>
            <a:ext cx="6275881" cy="35285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15229168"/>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86713" y="355360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GALLERY PAGE</a:t>
            </a:r>
          </a:p>
        </p:txBody>
      </p:sp>
      <p:pic>
        <p:nvPicPr>
          <p:cNvPr id="6" name="Picture 5">
            <a:extLst>
              <a:ext uri="{FF2B5EF4-FFF2-40B4-BE49-F238E27FC236}">
                <a16:creationId xmlns:a16="http://schemas.microsoft.com/office/drawing/2014/main" id="{9DB5ACA3-565B-44E4-A847-0538771C10E6}"/>
              </a:ext>
            </a:extLst>
          </p:cNvPr>
          <p:cNvPicPr>
            <a:picLocks noChangeAspect="1"/>
          </p:cNvPicPr>
          <p:nvPr/>
        </p:nvPicPr>
        <p:blipFill>
          <a:blip r:embed="rId4"/>
          <a:stretch>
            <a:fillRect/>
          </a:stretch>
        </p:blipFill>
        <p:spPr>
          <a:xfrm>
            <a:off x="86713" y="71724"/>
            <a:ext cx="6840000" cy="3481882"/>
          </a:xfrm>
          <a:prstGeom prst="rect">
            <a:avLst/>
          </a:prstGeom>
        </p:spPr>
      </p:pic>
      <p:sp>
        <p:nvSpPr>
          <p:cNvPr id="12" name="TextBox 11">
            <a:extLst>
              <a:ext uri="{FF2B5EF4-FFF2-40B4-BE49-F238E27FC236}">
                <a16:creationId xmlns:a16="http://schemas.microsoft.com/office/drawing/2014/main" id="{F05BC5D6-9796-4707-B1DE-2DB59D663DD9}"/>
              </a:ext>
            </a:extLst>
          </p:cNvPr>
          <p:cNvSpPr txBox="1"/>
          <p:nvPr/>
        </p:nvSpPr>
        <p:spPr>
          <a:xfrm>
            <a:off x="7292972" y="551580"/>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“Gallery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3" name="Gallery">
            <a:hlinkClick r:id="" action="ppaction://media"/>
            <a:extLst>
              <a:ext uri="{FF2B5EF4-FFF2-40B4-BE49-F238E27FC236}">
                <a16:creationId xmlns:a16="http://schemas.microsoft.com/office/drawing/2014/main" id="{C2F9A867-BB54-4474-89AE-A7308713B4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11318" y="2941037"/>
            <a:ext cx="6580682" cy="36999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0427853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60047"/>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SIGN-UP PAGE</a:t>
            </a:r>
          </a:p>
        </p:txBody>
      </p:sp>
      <p:pic>
        <p:nvPicPr>
          <p:cNvPr id="6" name="Picture 5">
            <a:extLst>
              <a:ext uri="{FF2B5EF4-FFF2-40B4-BE49-F238E27FC236}">
                <a16:creationId xmlns:a16="http://schemas.microsoft.com/office/drawing/2014/main" id="{B2A07231-3527-4BAD-ABD0-FC7773529C69}"/>
              </a:ext>
            </a:extLst>
          </p:cNvPr>
          <p:cNvPicPr>
            <a:picLocks noChangeAspect="1"/>
          </p:cNvPicPr>
          <p:nvPr/>
        </p:nvPicPr>
        <p:blipFill>
          <a:blip r:embed="rId4"/>
          <a:stretch>
            <a:fillRect/>
          </a:stretch>
        </p:blipFill>
        <p:spPr>
          <a:xfrm>
            <a:off x="5265285" y="86714"/>
            <a:ext cx="6840000" cy="3473333"/>
          </a:xfrm>
          <a:prstGeom prst="rect">
            <a:avLst/>
          </a:prstGeom>
        </p:spPr>
      </p:pic>
      <p:sp>
        <p:nvSpPr>
          <p:cNvPr id="11" name="Rectangle 10">
            <a:extLst>
              <a:ext uri="{FF2B5EF4-FFF2-40B4-BE49-F238E27FC236}">
                <a16:creationId xmlns:a16="http://schemas.microsoft.com/office/drawing/2014/main" id="{CE484F6E-D7E0-420C-A69D-D1C39EC7E64B}"/>
              </a:ext>
            </a:extLst>
          </p:cNvPr>
          <p:cNvSpPr/>
          <p:nvPr/>
        </p:nvSpPr>
        <p:spPr>
          <a:xfrm>
            <a:off x="374754" y="284813"/>
            <a:ext cx="2353456" cy="4946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32734C5-F8CB-43B6-A0CA-6262A33F7B0E}"/>
              </a:ext>
            </a:extLst>
          </p:cNvPr>
          <p:cNvSpPr txBox="1"/>
          <p:nvPr/>
        </p:nvSpPr>
        <p:spPr>
          <a:xfrm>
            <a:off x="374754" y="563487"/>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“Sign-Up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7" name="SignIn SignUp">
            <a:hlinkClick r:id="" action="ppaction://media"/>
            <a:extLst>
              <a:ext uri="{FF2B5EF4-FFF2-40B4-BE49-F238E27FC236}">
                <a16:creationId xmlns:a16="http://schemas.microsoft.com/office/drawing/2014/main" id="{AC3202CF-6464-4D56-9B76-E2284030DD28}"/>
              </a:ext>
            </a:extLst>
          </p:cNvPr>
          <p:cNvPicPr>
            <a:picLocks noGrp="1" noChangeAspect="1"/>
          </p:cNvPicPr>
          <p:nvPr>
            <p:ph type="pic" sz="quarter" idx="12"/>
            <a:videoFile r:link="rId2"/>
            <p:extLst>
              <p:ext uri="{DAA4B4D4-6D71-4841-9C94-3DE7FCFB9230}">
                <p14:media xmlns:p14="http://schemas.microsoft.com/office/powerpoint/2010/main" r:embed="rId1"/>
              </p:ext>
            </p:extLst>
          </p:nvPr>
        </p:nvPicPr>
        <p:blipFill>
          <a:blip r:embed="rId5"/>
          <a:srcRect t="541" b="541"/>
          <a:stretch>
            <a:fillRect/>
          </a:stretch>
        </p:blipFill>
        <p:spPr>
          <a:xfrm>
            <a:off x="86715" y="3297953"/>
            <a:ext cx="6133604" cy="3411159"/>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58609409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55360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SIGN IN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“Sign-In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6" name="Picture 5">
            <a:extLst>
              <a:ext uri="{FF2B5EF4-FFF2-40B4-BE49-F238E27FC236}">
                <a16:creationId xmlns:a16="http://schemas.microsoft.com/office/drawing/2014/main" id="{09D5225E-E2E6-4CD3-A0B9-194006810DB9}"/>
              </a:ext>
            </a:extLst>
          </p:cNvPr>
          <p:cNvPicPr>
            <a:picLocks noChangeAspect="1"/>
          </p:cNvPicPr>
          <p:nvPr/>
        </p:nvPicPr>
        <p:blipFill>
          <a:blip r:embed="rId4"/>
          <a:stretch>
            <a:fillRect/>
          </a:stretch>
        </p:blipFill>
        <p:spPr>
          <a:xfrm>
            <a:off x="1" y="71725"/>
            <a:ext cx="6840000" cy="3481882"/>
          </a:xfrm>
          <a:prstGeom prst="rect">
            <a:avLst/>
          </a:prstGeom>
        </p:spPr>
      </p:pic>
      <p:pic>
        <p:nvPicPr>
          <p:cNvPr id="5" name="SignIn SignUp">
            <a:hlinkClick r:id="" action="ppaction://media"/>
            <a:extLst>
              <a:ext uri="{FF2B5EF4-FFF2-40B4-BE49-F238E27FC236}">
                <a16:creationId xmlns:a16="http://schemas.microsoft.com/office/drawing/2014/main" id="{E4EE8F66-2926-45F9-966E-D8B5918854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1515" y="3107129"/>
            <a:ext cx="6317622" cy="355201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11992359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F665-80EE-4503-AEF8-83FD1987DB78}"/>
              </a:ext>
            </a:extLst>
          </p:cNvPr>
          <p:cNvSpPr>
            <a:spLocks noGrp="1"/>
          </p:cNvSpPr>
          <p:nvPr>
            <p:ph type="title"/>
          </p:nvPr>
        </p:nvSpPr>
        <p:spPr/>
        <p:txBody>
          <a:bodyPr/>
          <a:lstStyle/>
          <a:p>
            <a:r>
              <a:rPr lang="en-US" dirty="0"/>
              <a:t>Team - 21</a:t>
            </a:r>
          </a:p>
        </p:txBody>
      </p:sp>
      <p:pic>
        <p:nvPicPr>
          <p:cNvPr id="49" name="Picture Placeholder 48">
            <a:extLst>
              <a:ext uri="{FF2B5EF4-FFF2-40B4-BE49-F238E27FC236}">
                <a16:creationId xmlns:a16="http://schemas.microsoft.com/office/drawing/2014/main" id="{BEE07BF0-BD3B-4588-B435-7C90E9F11153}"/>
              </a:ext>
            </a:extLst>
          </p:cNvPr>
          <p:cNvPicPr>
            <a:picLocks noGrp="1" noChangeAspect="1"/>
          </p:cNvPicPr>
          <p:nvPr>
            <p:ph type="pic" sz="quarter" idx="23"/>
          </p:nvPr>
        </p:nvPicPr>
        <p:blipFill>
          <a:blip r:embed="rId3"/>
          <a:srcRect/>
          <a:stretch/>
        </p:blipFill>
        <p:spPr>
          <a:xfrm>
            <a:off x="207150" y="2099156"/>
            <a:ext cx="1505966" cy="1505966"/>
          </a:xfrm>
        </p:spPr>
      </p:pic>
      <p:sp>
        <p:nvSpPr>
          <p:cNvPr id="7" name="Text Placeholder 6">
            <a:extLst>
              <a:ext uri="{FF2B5EF4-FFF2-40B4-BE49-F238E27FC236}">
                <a16:creationId xmlns:a16="http://schemas.microsoft.com/office/drawing/2014/main" id="{970B2821-A8E7-46E4-B168-879973D325B6}"/>
              </a:ext>
            </a:extLst>
          </p:cNvPr>
          <p:cNvSpPr>
            <a:spLocks noGrp="1"/>
          </p:cNvSpPr>
          <p:nvPr>
            <p:ph type="body" sz="quarter" idx="17"/>
          </p:nvPr>
        </p:nvSpPr>
        <p:spPr>
          <a:xfrm>
            <a:off x="1879295" y="2715342"/>
            <a:ext cx="1505966" cy="504000"/>
          </a:xfrm>
        </p:spPr>
        <p:txBody>
          <a:bodyPr/>
          <a:lstStyle/>
          <a:p>
            <a:r>
              <a:rPr lang="en-US" dirty="0"/>
              <a:t>H S Kaushalya</a:t>
            </a:r>
          </a:p>
        </p:txBody>
      </p:sp>
      <p:sp>
        <p:nvSpPr>
          <p:cNvPr id="4" name="Text Placeholder 3">
            <a:extLst>
              <a:ext uri="{FF2B5EF4-FFF2-40B4-BE49-F238E27FC236}">
                <a16:creationId xmlns:a16="http://schemas.microsoft.com/office/drawing/2014/main" id="{001049CF-117A-4565-9592-D23257E4CE46}"/>
              </a:ext>
            </a:extLst>
          </p:cNvPr>
          <p:cNvSpPr>
            <a:spLocks noGrp="1"/>
          </p:cNvSpPr>
          <p:nvPr>
            <p:ph type="body" sz="quarter" idx="12"/>
          </p:nvPr>
        </p:nvSpPr>
        <p:spPr>
          <a:xfrm>
            <a:off x="1879295" y="3286618"/>
            <a:ext cx="2407894" cy="315688"/>
          </a:xfrm>
        </p:spPr>
        <p:txBody>
          <a:bodyPr/>
          <a:lstStyle/>
          <a:p>
            <a:r>
              <a:rPr lang="en-US" sz="1800" b="1" dirty="0">
                <a:latin typeface="Times New Roman" panose="02020603050405020304" pitchFamily="18" charset="0"/>
                <a:cs typeface="Times New Roman" panose="02020603050405020304" pitchFamily="18" charset="0"/>
              </a:rPr>
              <a:t>Plymouth ID: 10707241</a:t>
            </a:r>
          </a:p>
        </p:txBody>
      </p:sp>
      <p:sp>
        <p:nvSpPr>
          <p:cNvPr id="14" name="Text Placeholder 13">
            <a:extLst>
              <a:ext uri="{FF2B5EF4-FFF2-40B4-BE49-F238E27FC236}">
                <a16:creationId xmlns:a16="http://schemas.microsoft.com/office/drawing/2014/main" id="{F6C3308C-9E0D-4714-B21C-782220416AB4}"/>
              </a:ext>
            </a:extLst>
          </p:cNvPr>
          <p:cNvSpPr>
            <a:spLocks noGrp="1"/>
          </p:cNvSpPr>
          <p:nvPr>
            <p:ph type="body" sz="quarter" idx="27"/>
          </p:nvPr>
        </p:nvSpPr>
        <p:spPr>
          <a:xfrm>
            <a:off x="1879295" y="3602306"/>
            <a:ext cx="1792060" cy="2322931"/>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About, Cart, Farmer’s Home &amp; Farmer’s About pages.</a:t>
            </a:r>
          </a:p>
        </p:txBody>
      </p:sp>
      <p:pic>
        <p:nvPicPr>
          <p:cNvPr id="51" name="Picture Placeholder 50">
            <a:extLst>
              <a:ext uri="{FF2B5EF4-FFF2-40B4-BE49-F238E27FC236}">
                <a16:creationId xmlns:a16="http://schemas.microsoft.com/office/drawing/2014/main" id="{990571E5-B221-49BE-902B-B3D307AAD3D5}"/>
              </a:ext>
            </a:extLst>
          </p:cNvPr>
          <p:cNvPicPr>
            <a:picLocks noGrp="1" noChangeAspect="1"/>
          </p:cNvPicPr>
          <p:nvPr>
            <p:ph type="pic" sz="quarter" idx="24"/>
          </p:nvPr>
        </p:nvPicPr>
        <p:blipFill>
          <a:blip r:embed="rId4"/>
          <a:srcRect/>
          <a:stretch/>
        </p:blipFill>
        <p:spPr>
          <a:xfrm>
            <a:off x="4164022" y="2099156"/>
            <a:ext cx="1505966" cy="1505966"/>
          </a:xfrm>
        </p:spPr>
      </p:pic>
      <p:sp>
        <p:nvSpPr>
          <p:cNvPr id="8" name="Text Placeholder 7">
            <a:extLst>
              <a:ext uri="{FF2B5EF4-FFF2-40B4-BE49-F238E27FC236}">
                <a16:creationId xmlns:a16="http://schemas.microsoft.com/office/drawing/2014/main" id="{57DAA7A7-68A8-441E-AF97-3634DB9699BA}"/>
              </a:ext>
            </a:extLst>
          </p:cNvPr>
          <p:cNvSpPr>
            <a:spLocks noGrp="1"/>
          </p:cNvSpPr>
          <p:nvPr>
            <p:ph type="body" sz="quarter" idx="18"/>
          </p:nvPr>
        </p:nvSpPr>
        <p:spPr>
          <a:xfrm>
            <a:off x="5836168" y="2715342"/>
            <a:ext cx="1824008" cy="504000"/>
          </a:xfrm>
        </p:spPr>
        <p:txBody>
          <a:bodyPr/>
          <a:lstStyle/>
          <a:p>
            <a:r>
              <a:rPr lang="en-US" dirty="0"/>
              <a:t>V P N Sulakshika</a:t>
            </a:r>
          </a:p>
        </p:txBody>
      </p:sp>
      <p:sp>
        <p:nvSpPr>
          <p:cNvPr id="5" name="Text Placeholder 4">
            <a:extLst>
              <a:ext uri="{FF2B5EF4-FFF2-40B4-BE49-F238E27FC236}">
                <a16:creationId xmlns:a16="http://schemas.microsoft.com/office/drawing/2014/main" id="{A1B99F9D-EB43-4713-8B9F-9A43B2F7013F}"/>
              </a:ext>
            </a:extLst>
          </p:cNvPr>
          <p:cNvSpPr>
            <a:spLocks noGrp="1"/>
          </p:cNvSpPr>
          <p:nvPr>
            <p:ph type="body" sz="quarter" idx="13"/>
          </p:nvPr>
        </p:nvSpPr>
        <p:spPr>
          <a:xfrm>
            <a:off x="5836167" y="3286619"/>
            <a:ext cx="2318483" cy="315687"/>
          </a:xfrm>
        </p:spPr>
        <p:txBody>
          <a:bodyPr/>
          <a:lstStyle/>
          <a:p>
            <a:r>
              <a:rPr lang="en-US" sz="1800" b="1" dirty="0">
                <a:latin typeface="Times New Roman" panose="02020603050405020304" pitchFamily="18" charset="0"/>
                <a:cs typeface="Times New Roman" panose="02020603050405020304" pitchFamily="18" charset="0"/>
              </a:rPr>
              <a:t>Plymouth ID: 10707385</a:t>
            </a:r>
          </a:p>
        </p:txBody>
      </p:sp>
      <p:sp>
        <p:nvSpPr>
          <p:cNvPr id="15" name="Text Placeholder 14">
            <a:extLst>
              <a:ext uri="{FF2B5EF4-FFF2-40B4-BE49-F238E27FC236}">
                <a16:creationId xmlns:a16="http://schemas.microsoft.com/office/drawing/2014/main" id="{A4AAB936-097B-4C03-AE79-B2920CDE259A}"/>
              </a:ext>
            </a:extLst>
          </p:cNvPr>
          <p:cNvSpPr>
            <a:spLocks noGrp="1"/>
          </p:cNvSpPr>
          <p:nvPr>
            <p:ph type="body" sz="quarter" idx="28"/>
          </p:nvPr>
        </p:nvSpPr>
        <p:spPr>
          <a:xfrm>
            <a:off x="5836167" y="3602307"/>
            <a:ext cx="1963737" cy="2039654"/>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Home, Services, Shop, Shop-</a:t>
            </a:r>
            <a:r>
              <a:rPr lang="en-US" dirty="0" err="1">
                <a:latin typeface="Times New Roman" panose="02020603050405020304" pitchFamily="18" charset="0"/>
                <a:cs typeface="Times New Roman" panose="02020603050405020304" pitchFamily="18" charset="0"/>
              </a:rPr>
              <a:t>deatils</a:t>
            </a:r>
            <a:r>
              <a:rPr lang="en-US" dirty="0">
                <a:latin typeface="Times New Roman" panose="02020603050405020304" pitchFamily="18" charset="0"/>
                <a:cs typeface="Times New Roman" panose="02020603050405020304" pitchFamily="18" charset="0"/>
              </a:rPr>
              <a:t> &amp; Blog pages.</a:t>
            </a:r>
          </a:p>
        </p:txBody>
      </p:sp>
      <p:pic>
        <p:nvPicPr>
          <p:cNvPr id="53" name="Picture Placeholder 52">
            <a:extLst>
              <a:ext uri="{FF2B5EF4-FFF2-40B4-BE49-F238E27FC236}">
                <a16:creationId xmlns:a16="http://schemas.microsoft.com/office/drawing/2014/main" id="{C47055E4-1604-491C-AEB0-8BF6FDE485F4}"/>
              </a:ext>
            </a:extLst>
          </p:cNvPr>
          <p:cNvPicPr>
            <a:picLocks noGrp="1" noChangeAspect="1"/>
          </p:cNvPicPr>
          <p:nvPr>
            <p:ph type="pic" sz="quarter" idx="25"/>
          </p:nvPr>
        </p:nvPicPr>
        <p:blipFill>
          <a:blip r:embed="rId5"/>
          <a:srcRect/>
          <a:stretch/>
        </p:blipFill>
        <p:spPr>
          <a:xfrm>
            <a:off x="8075923" y="2101043"/>
            <a:ext cx="1505966" cy="1502191"/>
          </a:xfrm>
        </p:spPr>
      </p:pic>
      <p:sp>
        <p:nvSpPr>
          <p:cNvPr id="9" name="Text Placeholder 8">
            <a:extLst>
              <a:ext uri="{FF2B5EF4-FFF2-40B4-BE49-F238E27FC236}">
                <a16:creationId xmlns:a16="http://schemas.microsoft.com/office/drawing/2014/main" id="{6D45246F-921D-40B3-8F49-8C6BC23173CC}"/>
              </a:ext>
            </a:extLst>
          </p:cNvPr>
          <p:cNvSpPr>
            <a:spLocks noGrp="1"/>
          </p:cNvSpPr>
          <p:nvPr>
            <p:ph type="body" sz="quarter" idx="19"/>
          </p:nvPr>
        </p:nvSpPr>
        <p:spPr>
          <a:xfrm>
            <a:off x="9747247" y="2631521"/>
            <a:ext cx="1964170" cy="504000"/>
          </a:xfrm>
        </p:spPr>
        <p:txBody>
          <a:bodyPr>
            <a:normAutofit fontScale="92500" lnSpcReduction="20000"/>
          </a:bodyPr>
          <a:lstStyle/>
          <a:p>
            <a:r>
              <a:rPr lang="en-US" dirty="0"/>
              <a:t>P D S </a:t>
            </a:r>
          </a:p>
          <a:p>
            <a:r>
              <a:rPr lang="en-US" dirty="0" err="1"/>
              <a:t>Sigera</a:t>
            </a:r>
            <a:endParaRPr lang="en-US" dirty="0"/>
          </a:p>
        </p:txBody>
      </p:sp>
      <p:sp>
        <p:nvSpPr>
          <p:cNvPr id="6" name="Text Placeholder 5">
            <a:extLst>
              <a:ext uri="{FF2B5EF4-FFF2-40B4-BE49-F238E27FC236}">
                <a16:creationId xmlns:a16="http://schemas.microsoft.com/office/drawing/2014/main" id="{C763732E-FB74-4F6C-88AC-EBAAC00C4277}"/>
              </a:ext>
            </a:extLst>
          </p:cNvPr>
          <p:cNvSpPr>
            <a:spLocks noGrp="1"/>
          </p:cNvSpPr>
          <p:nvPr>
            <p:ph type="body" sz="quarter" idx="14"/>
          </p:nvPr>
        </p:nvSpPr>
        <p:spPr>
          <a:xfrm>
            <a:off x="9748069" y="3282154"/>
            <a:ext cx="2383971" cy="300028"/>
          </a:xfrm>
        </p:spPr>
        <p:txBody>
          <a:bodyPr/>
          <a:lstStyle/>
          <a:p>
            <a:r>
              <a:rPr lang="en-US" sz="1800" b="1" dirty="0">
                <a:latin typeface="Times New Roman" panose="02020603050405020304" pitchFamily="18" charset="0"/>
                <a:cs typeface="Times New Roman" panose="02020603050405020304" pitchFamily="18" charset="0"/>
              </a:rPr>
              <a:t>Plymouth ID: 10707372 </a:t>
            </a:r>
          </a:p>
        </p:txBody>
      </p:sp>
      <p:sp>
        <p:nvSpPr>
          <p:cNvPr id="16" name="Text Placeholder 15">
            <a:extLst>
              <a:ext uri="{FF2B5EF4-FFF2-40B4-BE49-F238E27FC236}">
                <a16:creationId xmlns:a16="http://schemas.microsoft.com/office/drawing/2014/main" id="{5929A30E-A2FC-439E-B985-4BD4359DFE63}"/>
              </a:ext>
            </a:extLst>
          </p:cNvPr>
          <p:cNvSpPr>
            <a:spLocks noGrp="1"/>
          </p:cNvSpPr>
          <p:nvPr>
            <p:ph type="body" sz="quarter" idx="29"/>
          </p:nvPr>
        </p:nvSpPr>
        <p:spPr>
          <a:xfrm>
            <a:off x="9748069" y="3602307"/>
            <a:ext cx="1981200" cy="2097823"/>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Gallery, Contact, Sign-In &amp; Sign-Up pages.</a:t>
            </a:r>
          </a:p>
        </p:txBody>
      </p:sp>
      <p:grpSp>
        <p:nvGrpSpPr>
          <p:cNvPr id="33" name="Group 32">
            <a:extLst>
              <a:ext uri="{FF2B5EF4-FFF2-40B4-BE49-F238E27FC236}">
                <a16:creationId xmlns:a16="http://schemas.microsoft.com/office/drawing/2014/main" id="{8F728585-A663-4E22-87F7-AAD670071200}"/>
              </a:ext>
              <a:ext uri="{C183D7F6-B498-43B3-948B-1728B52AA6E4}">
                <adec:decorative xmlns:adec="http://schemas.microsoft.com/office/drawing/2017/decorative" val="1"/>
              </a:ext>
            </a:extLst>
          </p:cNvPr>
          <p:cNvGrpSpPr/>
          <p:nvPr/>
        </p:nvGrpSpPr>
        <p:grpSpPr>
          <a:xfrm>
            <a:off x="9862160" y="831132"/>
            <a:ext cx="1850209" cy="1915995"/>
            <a:chOff x="9862160" y="831132"/>
            <a:chExt cx="1850209" cy="1915995"/>
          </a:xfrm>
        </p:grpSpPr>
        <p:sp>
          <p:nvSpPr>
            <p:cNvPr id="34" name="Freeform: Shape 33" title="triangles">
              <a:extLst>
                <a:ext uri="{FF2B5EF4-FFF2-40B4-BE49-F238E27FC236}">
                  <a16:creationId xmlns:a16="http://schemas.microsoft.com/office/drawing/2014/main" id="{74632BF7-7DCC-4CB0-A278-AD3B28FE96BA}"/>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F3B7A750-FBC6-4475-9937-5A5FF7957A67}"/>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2AEBF1D4-D3EA-4EFC-96B4-BE3208DC9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9482C603-BF06-493B-A4FB-922E55E073FE}"/>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8896E3A5-9F33-4D5C-9F1D-5072AAC7ED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5CE56383-9C4D-4A22-8C3F-2BFAC639C530}"/>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title="triangles">
              <a:extLst>
                <a:ext uri="{FF2B5EF4-FFF2-40B4-BE49-F238E27FC236}">
                  <a16:creationId xmlns:a16="http://schemas.microsoft.com/office/drawing/2014/main" id="{2B4AB49B-299B-45F1-A97B-165C71460A3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title="triangles">
              <a:extLst>
                <a:ext uri="{FF2B5EF4-FFF2-40B4-BE49-F238E27FC236}">
                  <a16:creationId xmlns:a16="http://schemas.microsoft.com/office/drawing/2014/main" id="{223660C9-E786-4F4A-96A1-E22F6991217D}"/>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title="triangles">
              <a:extLst>
                <a:ext uri="{FF2B5EF4-FFF2-40B4-BE49-F238E27FC236}">
                  <a16:creationId xmlns:a16="http://schemas.microsoft.com/office/drawing/2014/main" id="{2C75C772-F093-4933-898C-D9C65C0F3F7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title="triangles">
              <a:extLst>
                <a:ext uri="{FF2B5EF4-FFF2-40B4-BE49-F238E27FC236}">
                  <a16:creationId xmlns:a16="http://schemas.microsoft.com/office/drawing/2014/main" id="{8D768F9C-760D-410A-A60E-6285E1D66EA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title="triangles">
              <a:extLst>
                <a:ext uri="{FF2B5EF4-FFF2-40B4-BE49-F238E27FC236}">
                  <a16:creationId xmlns:a16="http://schemas.microsoft.com/office/drawing/2014/main" id="{77C89462-3651-42AB-8271-83D9F6A88F96}"/>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title="triangles">
              <a:extLst>
                <a:ext uri="{FF2B5EF4-FFF2-40B4-BE49-F238E27FC236}">
                  <a16:creationId xmlns:a16="http://schemas.microsoft.com/office/drawing/2014/main" id="{25A77506-DAFD-4EFD-BEC3-4B1CC7FED70B}"/>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title="triangles">
              <a:extLst>
                <a:ext uri="{FF2B5EF4-FFF2-40B4-BE49-F238E27FC236}">
                  <a16:creationId xmlns:a16="http://schemas.microsoft.com/office/drawing/2014/main" id="{A2F7BBCC-60DA-4FA5-BB5C-2491F61740CB}"/>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title="triangles">
              <a:extLst>
                <a:ext uri="{FF2B5EF4-FFF2-40B4-BE49-F238E27FC236}">
                  <a16:creationId xmlns:a16="http://schemas.microsoft.com/office/drawing/2014/main" id="{5506F340-1304-4556-9102-17C00BB7539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546F736D-1910-4E6F-9F86-9A9B0FCF474B}"/>
              </a:ext>
            </a:extLst>
          </p:cNvPr>
          <p:cNvSpPr>
            <a:spLocks noGrp="1"/>
          </p:cNvSpPr>
          <p:nvPr>
            <p:ph type="sldNum" sz="quarter" idx="11"/>
          </p:nvPr>
        </p:nvSpPr>
        <p:spPr/>
        <p:txBody>
          <a:bodyPr/>
          <a:lstStyle/>
          <a:p>
            <a:fld id="{19B51A1E-902D-48AF-9020-955120F399B6}" type="slidenum">
              <a:rPr lang="en-US" smtClean="0"/>
              <a:pPr/>
              <a:t>18</a:t>
            </a:fld>
            <a:endParaRPr lang="en-US" dirty="0"/>
          </a:p>
        </p:txBody>
      </p:sp>
      <p:sp>
        <p:nvSpPr>
          <p:cNvPr id="12" name="Rectangle 11">
            <a:extLst>
              <a:ext uri="{FF2B5EF4-FFF2-40B4-BE49-F238E27FC236}">
                <a16:creationId xmlns:a16="http://schemas.microsoft.com/office/drawing/2014/main" id="{7F9669C7-19AB-4CF5-B667-984B16654C3A}"/>
              </a:ext>
            </a:extLst>
          </p:cNvPr>
          <p:cNvSpPr/>
          <p:nvPr/>
        </p:nvSpPr>
        <p:spPr>
          <a:xfrm>
            <a:off x="9293902" y="6155190"/>
            <a:ext cx="196417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picture containing text, clipart&#10;&#10;Description automatically generated">
            <a:extLst>
              <a:ext uri="{FF2B5EF4-FFF2-40B4-BE49-F238E27FC236}">
                <a16:creationId xmlns:a16="http://schemas.microsoft.com/office/drawing/2014/main" id="{7ACDC842-8B08-4782-9851-B571312CD82D}"/>
              </a:ext>
            </a:extLst>
          </p:cNvPr>
          <p:cNvPicPr>
            <a:picLocks noChangeAspect="1"/>
          </p:cNvPicPr>
          <p:nvPr/>
        </p:nvPicPr>
        <p:blipFill>
          <a:blip r:embed="rId6"/>
          <a:stretch>
            <a:fillRect/>
          </a:stretch>
        </p:blipFill>
        <p:spPr>
          <a:xfrm>
            <a:off x="9384432" y="6191029"/>
            <a:ext cx="1950517" cy="442385"/>
          </a:xfrm>
          <a:prstGeom prst="rect">
            <a:avLst/>
          </a:prstGeom>
        </p:spPr>
      </p:pic>
    </p:spTree>
    <p:extLst>
      <p:ext uri="{BB962C8B-B14F-4D97-AF65-F5344CB8AC3E}">
        <p14:creationId xmlns:p14="http://schemas.microsoft.com/office/powerpoint/2010/main" val="493802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09D613E8-8848-4CCA-946C-52A183E91F77}"/>
              </a:ext>
            </a:extLst>
          </p:cNvPr>
          <p:cNvPicPr>
            <a:picLocks noGrp="1" noChangeAspect="1"/>
          </p:cNvPicPr>
          <p:nvPr>
            <p:ph type="pic" sz="quarter" idx="4294967295"/>
          </p:nvPr>
        </p:nvPicPr>
        <p:blipFill>
          <a:blip r:embed="rId3"/>
          <a:srcRect/>
          <a:stretch/>
        </p:blipFill>
        <p:spPr>
          <a:xfrm>
            <a:off x="84000" y="408802"/>
            <a:ext cx="6009285" cy="3246395"/>
          </a:xfrm>
        </p:spPr>
      </p:pic>
      <p:sp>
        <p:nvSpPr>
          <p:cNvPr id="2" name="Title 1">
            <a:extLst>
              <a:ext uri="{FF2B5EF4-FFF2-40B4-BE49-F238E27FC236}">
                <a16:creationId xmlns:a16="http://schemas.microsoft.com/office/drawing/2014/main" id="{98433CBA-6B58-475A-BAF2-04998BA4A545}"/>
              </a:ext>
            </a:extLst>
          </p:cNvPr>
          <p:cNvSpPr>
            <a:spLocks noGrp="1"/>
          </p:cNvSpPr>
          <p:nvPr>
            <p:ph type="ctrTitle"/>
          </p:nvPr>
        </p:nvSpPr>
        <p:spPr/>
        <p:txBody>
          <a:bodyPr/>
          <a:lstStyle/>
          <a:p>
            <a:r>
              <a:rPr lang="en-US" dirty="0"/>
              <a:t>Summary</a:t>
            </a:r>
          </a:p>
        </p:txBody>
      </p:sp>
      <p:sp>
        <p:nvSpPr>
          <p:cNvPr id="3" name="Subtitle 2">
            <a:extLst>
              <a:ext uri="{FF2B5EF4-FFF2-40B4-BE49-F238E27FC236}">
                <a16:creationId xmlns:a16="http://schemas.microsoft.com/office/drawing/2014/main" id="{46542706-50AC-4B17-A704-143D94A799CD}"/>
              </a:ext>
            </a:extLst>
          </p:cNvPr>
          <p:cNvSpPr>
            <a:spLocks noGrp="1"/>
          </p:cNvSpPr>
          <p:nvPr>
            <p:ph type="subTitle" idx="1"/>
          </p:nvPr>
        </p:nvSpPr>
        <p:spPr/>
        <p:txBody>
          <a:bodyPr/>
          <a:lstStyle/>
          <a:p>
            <a:endParaRPr lang="en-US" dirty="0">
              <a:solidFill>
                <a:schemeClr val="tx1">
                  <a:lumMod val="85000"/>
                  <a:lumOff val="15000"/>
                </a:schemeClr>
              </a:solidFill>
            </a:endParaRPr>
          </a:p>
        </p:txBody>
      </p:sp>
      <p:sp>
        <p:nvSpPr>
          <p:cNvPr id="4" name="Slide Number Placeholder 3">
            <a:extLst>
              <a:ext uri="{FF2B5EF4-FFF2-40B4-BE49-F238E27FC236}">
                <a16:creationId xmlns:a16="http://schemas.microsoft.com/office/drawing/2014/main" id="{DFD249B8-A654-41FD-9724-45A3A5EE13F9}"/>
              </a:ext>
            </a:extLst>
          </p:cNvPr>
          <p:cNvSpPr>
            <a:spLocks noGrp="1"/>
          </p:cNvSpPr>
          <p:nvPr>
            <p:ph type="sldNum" sz="quarter" idx="14"/>
          </p:nvPr>
        </p:nvSpPr>
        <p:spPr/>
        <p:txBody>
          <a:bodyPr/>
          <a:lstStyle/>
          <a:p>
            <a:fld id="{19B51A1E-902D-48AF-9020-955120F399B6}" type="slidenum">
              <a:rPr lang="en-US" smtClean="0"/>
              <a:pPr/>
              <a:t>19</a:t>
            </a:fld>
            <a:endParaRPr lang="en-US" dirty="0"/>
          </a:p>
        </p:txBody>
      </p:sp>
      <p:sp>
        <p:nvSpPr>
          <p:cNvPr id="5" name="Rectangle 4">
            <a:extLst>
              <a:ext uri="{FF2B5EF4-FFF2-40B4-BE49-F238E27FC236}">
                <a16:creationId xmlns:a16="http://schemas.microsoft.com/office/drawing/2014/main" id="{2901EB27-3629-4F96-ABFD-660B21BDEE88}"/>
              </a:ext>
            </a:extLst>
          </p:cNvPr>
          <p:cNvSpPr/>
          <p:nvPr/>
        </p:nvSpPr>
        <p:spPr>
          <a:xfrm>
            <a:off x="9458793" y="6155190"/>
            <a:ext cx="181381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clipart&#10;&#10;Description automatically generated">
            <a:extLst>
              <a:ext uri="{FF2B5EF4-FFF2-40B4-BE49-F238E27FC236}">
                <a16:creationId xmlns:a16="http://schemas.microsoft.com/office/drawing/2014/main" id="{EC812B51-C94A-4813-8470-D78E4F248235}"/>
              </a:ext>
            </a:extLst>
          </p:cNvPr>
          <p:cNvPicPr>
            <a:picLocks noChangeAspect="1"/>
          </p:cNvPicPr>
          <p:nvPr/>
        </p:nvPicPr>
        <p:blipFill>
          <a:blip r:embed="rId4"/>
          <a:stretch>
            <a:fillRect/>
          </a:stretch>
        </p:blipFill>
        <p:spPr>
          <a:xfrm>
            <a:off x="9390439" y="6215150"/>
            <a:ext cx="1950517" cy="442385"/>
          </a:xfrm>
          <a:prstGeom prst="rect">
            <a:avLst/>
          </a:prstGeom>
        </p:spPr>
      </p:pic>
      <p:graphicFrame>
        <p:nvGraphicFramePr>
          <p:cNvPr id="9" name="Table 8">
            <a:extLst>
              <a:ext uri="{FF2B5EF4-FFF2-40B4-BE49-F238E27FC236}">
                <a16:creationId xmlns:a16="http://schemas.microsoft.com/office/drawing/2014/main" id="{2634C343-84D6-44EE-974D-8F3B5CCCFCBD}"/>
              </a:ext>
            </a:extLst>
          </p:cNvPr>
          <p:cNvGraphicFramePr>
            <a:graphicFrameLocks noGrp="1"/>
          </p:cNvGraphicFramePr>
          <p:nvPr>
            <p:extLst>
              <p:ext uri="{D42A27DB-BD31-4B8C-83A1-F6EECF244321}">
                <p14:modId xmlns:p14="http://schemas.microsoft.com/office/powerpoint/2010/main" val="657659806"/>
              </p:ext>
            </p:extLst>
          </p:nvPr>
        </p:nvGraphicFramePr>
        <p:xfrm>
          <a:off x="6093285" y="1003437"/>
          <a:ext cx="5835084" cy="5303520"/>
        </p:xfrm>
        <a:graphic>
          <a:graphicData uri="http://schemas.openxmlformats.org/drawingml/2006/table">
            <a:tbl>
              <a:tblPr>
                <a:tableStyleId>{69012ECD-51FC-41F1-AA8D-1B2483CD663E}</a:tableStyleId>
              </a:tblPr>
              <a:tblGrid>
                <a:gridCol w="5835084">
                  <a:extLst>
                    <a:ext uri="{9D8B030D-6E8A-4147-A177-3AD203B41FA5}">
                      <a16:colId xmlns:a16="http://schemas.microsoft.com/office/drawing/2014/main" val="895996859"/>
                    </a:ext>
                  </a:extLst>
                </a:gridCol>
              </a:tblGrid>
              <a:tr h="5302451">
                <a:tc>
                  <a:txBody>
                    <a:bodyPr/>
                    <a:lstStyle/>
                    <a:p>
                      <a:pPr marL="342900" marR="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cs typeface="Times New Roman" panose="02020603050405020304" pitchFamily="18" charset="0"/>
                        </a:rPr>
                        <a:t>Walt Disney is one of the greatest UI/UX designers ever born. His animation skills are so imaginary that everyone loved his animations. This project is related to designing and involves lot of creativity and requires lot of thinking ability like to think what kind of UI’s have to be made, to the target end users are and so on. </a:t>
                      </a:r>
                    </a:p>
                    <a:p>
                      <a:pPr marL="342900" marR="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we designed the project for the “Healthy Harvest” an agricultural Information System and we have added some more functions to this application where the user can buy the products and there are separate UI’s where the farmers can communicate with the business when needed. </a:t>
                      </a:r>
                    </a:p>
                    <a:p>
                      <a:pPr marL="342900" marR="0" indent="-342900" algn="l">
                        <a:spcBef>
                          <a:spcPts val="0"/>
                        </a:spcBef>
                        <a:spcAft>
                          <a:spcPts val="0"/>
                        </a:spcAft>
                        <a:buFont typeface="Wingdings" panose="05000000000000000000" pitchFamily="2" charset="2"/>
                        <a:buChar char="q"/>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0" marB="0"/>
                </a:tc>
                <a:extLst>
                  <a:ext uri="{0D108BD9-81ED-4DB2-BD59-A6C34878D82A}">
                    <a16:rowId xmlns:a16="http://schemas.microsoft.com/office/drawing/2014/main" val="3629986373"/>
                  </a:ext>
                </a:extLst>
              </a:tr>
            </a:tbl>
          </a:graphicData>
        </a:graphic>
      </p:graphicFrame>
    </p:spTree>
    <p:extLst>
      <p:ext uri="{BB962C8B-B14F-4D97-AF65-F5344CB8AC3E}">
        <p14:creationId xmlns:p14="http://schemas.microsoft.com/office/powerpoint/2010/main" val="8671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8F35FE5-0290-47F2-B7E6-3CC40E48D781}"/>
              </a:ext>
            </a:extLst>
          </p:cNvPr>
          <p:cNvSpPr>
            <a:spLocks noGrp="1"/>
          </p:cNvSpPr>
          <p:nvPr>
            <p:ph type="title"/>
          </p:nvPr>
        </p:nvSpPr>
        <p:spPr/>
        <p:txBody>
          <a:bodyPr/>
          <a:lstStyle/>
          <a:p>
            <a:r>
              <a:rPr lang="en-US" dirty="0"/>
              <a:t>Healthy Harvest Web Application</a:t>
            </a:r>
          </a:p>
        </p:txBody>
      </p:sp>
      <p:sp>
        <p:nvSpPr>
          <p:cNvPr id="8" name="Content Placeholder 7">
            <a:extLst>
              <a:ext uri="{FF2B5EF4-FFF2-40B4-BE49-F238E27FC236}">
                <a16:creationId xmlns:a16="http://schemas.microsoft.com/office/drawing/2014/main" id="{841DD5B3-8651-4B9B-A7E5-6560B2FD9D31}"/>
              </a:ext>
            </a:extLst>
          </p:cNvPr>
          <p:cNvSpPr>
            <a:spLocks noGrp="1"/>
          </p:cNvSpPr>
          <p:nvPr>
            <p:ph idx="1"/>
          </p:nvPr>
        </p:nvSpPr>
        <p:spPr>
          <a:xfrm>
            <a:off x="432019" y="1148813"/>
            <a:ext cx="2951603" cy="650007"/>
          </a:xfrm>
        </p:spPr>
        <p:txBody>
          <a:bodyPr/>
          <a:lstStyle/>
          <a:p>
            <a:r>
              <a:rPr lang="en-US" sz="4400" dirty="0"/>
              <a:t>Introduction</a:t>
            </a:r>
          </a:p>
        </p:txBody>
      </p:sp>
      <p:sp>
        <p:nvSpPr>
          <p:cNvPr id="10" name="Text Placeholder 9">
            <a:extLst>
              <a:ext uri="{FF2B5EF4-FFF2-40B4-BE49-F238E27FC236}">
                <a16:creationId xmlns:a16="http://schemas.microsoft.com/office/drawing/2014/main" id="{E1B34DAC-653D-4287-8375-0858E3DB01F9}"/>
              </a:ext>
            </a:extLst>
          </p:cNvPr>
          <p:cNvSpPr>
            <a:spLocks noGrp="1"/>
          </p:cNvSpPr>
          <p:nvPr>
            <p:ph type="body" sz="quarter" idx="13"/>
          </p:nvPr>
        </p:nvSpPr>
        <p:spPr>
          <a:xfrm>
            <a:off x="432240" y="1798820"/>
            <a:ext cx="2951163" cy="4788370"/>
          </a:xfrm>
        </p:spPr>
        <p:txBody>
          <a:bodyPr/>
          <a:lstStyle/>
          <a:p>
            <a:pPr>
              <a:lnSpc>
                <a:spcPct val="150000"/>
              </a:lnSpc>
              <a:buClr>
                <a:srgbClr val="92D050"/>
              </a:buClr>
              <a:buFont typeface="Wingdings" panose="05000000000000000000" pitchFamily="2" charset="2"/>
              <a:buChar char="q"/>
            </a:pPr>
            <a:r>
              <a:rPr lang="en-US" sz="1800" dirty="0">
                <a:effectLst/>
                <a:latin typeface="Times New Roman" panose="02020603050405020304" pitchFamily="18" charset="0"/>
                <a:ea typeface="Book Antiqua" panose="02040602050305030304" pitchFamily="18" charset="0"/>
              </a:rPr>
              <a:t>In this project we designed an agricultural information system for a farm named as </a:t>
            </a:r>
            <a:r>
              <a:rPr lang="en-US" sz="1800" b="1" dirty="0">
                <a:effectLst/>
                <a:latin typeface="Times New Roman" panose="02020603050405020304" pitchFamily="18" charset="0"/>
                <a:ea typeface="Book Antiqua" panose="02040602050305030304" pitchFamily="18" charset="0"/>
              </a:rPr>
              <a:t>“Healthy Harvest” </a:t>
            </a:r>
            <a:r>
              <a:rPr lang="en-US" sz="1800" dirty="0">
                <a:effectLst/>
                <a:latin typeface="Times New Roman" panose="02020603050405020304" pitchFamily="18" charset="0"/>
                <a:ea typeface="Book Antiqua" panose="02040602050305030304" pitchFamily="18" charset="0"/>
              </a:rPr>
              <a:t>which sells organic food items which are grown in the farm itself organically. </a:t>
            </a:r>
          </a:p>
          <a:p>
            <a:pPr>
              <a:lnSpc>
                <a:spcPct val="150000"/>
              </a:lnSpc>
              <a:buClr>
                <a:srgbClr val="92D050"/>
              </a:buClr>
              <a:buFont typeface="Wingdings" panose="05000000000000000000" pitchFamily="2" charset="2"/>
              <a:buChar char="q"/>
            </a:pPr>
            <a:r>
              <a:rPr lang="en-US" sz="1800" dirty="0">
                <a:effectLst/>
                <a:latin typeface="Times New Roman" panose="02020603050405020304" pitchFamily="18" charset="0"/>
                <a:ea typeface="Book Antiqua" panose="02040602050305030304" pitchFamily="18" charset="0"/>
              </a:rPr>
              <a:t>Our web application mostly focused on the green concept as we are concerned about the nature. </a:t>
            </a:r>
            <a:endParaRPr lang="en-US" sz="1200" dirty="0"/>
          </a:p>
        </p:txBody>
      </p:sp>
      <p:pic>
        <p:nvPicPr>
          <p:cNvPr id="17" name="Picture Placeholder 16" descr="arial view of the shoreline of the ocean and sand">
            <a:extLst>
              <a:ext uri="{FF2B5EF4-FFF2-40B4-BE49-F238E27FC236}">
                <a16:creationId xmlns:a16="http://schemas.microsoft.com/office/drawing/2014/main" id="{3B6B24E4-D6F2-45A2-990E-B855C75B71B6}"/>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092796" y="1376357"/>
            <a:ext cx="6333545" cy="4379625"/>
          </a:xfrm>
        </p:spPr>
      </p:pic>
      <p:sp>
        <p:nvSpPr>
          <p:cNvPr id="4" name="Slide Number Placeholder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a:lstStyle/>
          <a:p>
            <a:fld id="{19B51A1E-902D-48AF-9020-955120F399B6}" type="slidenum">
              <a:rPr lang="en-US" smtClean="0"/>
              <a:pPr/>
              <a:t>2</a:t>
            </a:fld>
            <a:endParaRPr lang="en-US" dirty="0"/>
          </a:p>
        </p:txBody>
      </p:sp>
      <p:pic>
        <p:nvPicPr>
          <p:cNvPr id="3" name="Picture 2">
            <a:extLst>
              <a:ext uri="{FF2B5EF4-FFF2-40B4-BE49-F238E27FC236}">
                <a16:creationId xmlns:a16="http://schemas.microsoft.com/office/drawing/2014/main" id="{022B4460-946F-49BD-89DE-6845052B6876}"/>
              </a:ext>
            </a:extLst>
          </p:cNvPr>
          <p:cNvPicPr>
            <a:picLocks noChangeAspect="1"/>
          </p:cNvPicPr>
          <p:nvPr/>
        </p:nvPicPr>
        <p:blipFill>
          <a:blip r:embed="rId4"/>
          <a:stretch>
            <a:fillRect/>
          </a:stretch>
        </p:blipFill>
        <p:spPr>
          <a:xfrm>
            <a:off x="4092796" y="1376357"/>
            <a:ext cx="6333545" cy="4379625"/>
          </a:xfrm>
          <a:prstGeom prst="roundRect">
            <a:avLst>
              <a:gd name="adj" fmla="val 126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ectangle 4">
            <a:extLst>
              <a:ext uri="{FF2B5EF4-FFF2-40B4-BE49-F238E27FC236}">
                <a16:creationId xmlns:a16="http://schemas.microsoft.com/office/drawing/2014/main" id="{1B52697D-64C5-4466-83F3-620104528C2B}"/>
              </a:ext>
            </a:extLst>
          </p:cNvPr>
          <p:cNvSpPr/>
          <p:nvPr/>
        </p:nvSpPr>
        <p:spPr>
          <a:xfrm>
            <a:off x="9413823" y="6185170"/>
            <a:ext cx="1873771" cy="560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clipart&#10;&#10;Description automatically generated">
            <a:extLst>
              <a:ext uri="{FF2B5EF4-FFF2-40B4-BE49-F238E27FC236}">
                <a16:creationId xmlns:a16="http://schemas.microsoft.com/office/drawing/2014/main" id="{F7C20514-80C3-4279-8A76-2090066E6A92}"/>
              </a:ext>
            </a:extLst>
          </p:cNvPr>
          <p:cNvPicPr>
            <a:picLocks noChangeAspect="1"/>
          </p:cNvPicPr>
          <p:nvPr/>
        </p:nvPicPr>
        <p:blipFill>
          <a:blip r:embed="rId5"/>
          <a:stretch>
            <a:fillRect/>
          </a:stretch>
        </p:blipFill>
        <p:spPr>
          <a:xfrm>
            <a:off x="9451082" y="6244178"/>
            <a:ext cx="1950517" cy="442385"/>
          </a:xfrm>
          <a:prstGeom prst="rect">
            <a:avLst/>
          </a:prstGeom>
        </p:spPr>
      </p:pic>
    </p:spTree>
    <p:extLst>
      <p:ext uri="{BB962C8B-B14F-4D97-AF65-F5344CB8AC3E}">
        <p14:creationId xmlns:p14="http://schemas.microsoft.com/office/powerpoint/2010/main" val="417734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7DD607C7-7CF7-4A0F-BFF7-6F3C46205E68}"/>
              </a:ext>
            </a:extLst>
          </p:cNvPr>
          <p:cNvPicPr>
            <a:picLocks noGrp="1" noChangeAspect="1"/>
          </p:cNvPicPr>
          <p:nvPr>
            <p:ph type="pic" sz="quarter" idx="12"/>
          </p:nvPr>
        </p:nvPicPr>
        <p:blipFill>
          <a:blip r:embed="rId3"/>
          <a:srcRect t="8316" b="8316"/>
          <a:stretch/>
        </p:blipFill>
        <p:spPr>
          <a:xfrm>
            <a:off x="86715" y="86714"/>
            <a:ext cx="12018572" cy="6684572"/>
          </a:xfrm>
        </p:spPr>
      </p:pic>
      <p:sp>
        <p:nvSpPr>
          <p:cNvPr id="3" name="Title 2">
            <a:extLst>
              <a:ext uri="{FF2B5EF4-FFF2-40B4-BE49-F238E27FC236}">
                <a16:creationId xmlns:a16="http://schemas.microsoft.com/office/drawing/2014/main" id="{EBDC24D3-EEF0-4B69-A174-E4DFF7884894}"/>
              </a:ext>
            </a:extLst>
          </p:cNvPr>
          <p:cNvSpPr>
            <a:spLocks noGrp="1"/>
          </p:cNvSpPr>
          <p:nvPr>
            <p:ph type="ctrTitle"/>
          </p:nvPr>
        </p:nvSpPr>
        <p:spPr>
          <a:xfrm>
            <a:off x="2764682" y="4246011"/>
            <a:ext cx="6662635" cy="1449788"/>
          </a:xfrm>
        </p:spPr>
        <p:txBody>
          <a:bodyPr/>
          <a:lstStyle/>
          <a:p>
            <a:r>
              <a:rPr lang="en-US" dirty="0"/>
              <a:t>Thank You</a:t>
            </a:r>
          </a:p>
        </p:txBody>
      </p:sp>
      <p:cxnSp>
        <p:nvCxnSpPr>
          <p:cNvPr id="5" name="Straight Connector 4" descr="Divider line">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descr="A picture containing text, clipart&#10;&#10;Description automatically generated">
            <a:extLst>
              <a:ext uri="{FF2B5EF4-FFF2-40B4-BE49-F238E27FC236}">
                <a16:creationId xmlns:a16="http://schemas.microsoft.com/office/drawing/2014/main" id="{632CA8D2-F4E0-4484-A5BA-72C636C4AB73}"/>
              </a:ext>
            </a:extLst>
          </p:cNvPr>
          <p:cNvPicPr>
            <a:picLocks noChangeAspect="1"/>
          </p:cNvPicPr>
          <p:nvPr/>
        </p:nvPicPr>
        <p:blipFill>
          <a:blip r:embed="rId4"/>
          <a:stretch>
            <a:fillRect/>
          </a:stretch>
        </p:blipFill>
        <p:spPr>
          <a:xfrm>
            <a:off x="7386860" y="4864091"/>
            <a:ext cx="1950517" cy="442385"/>
          </a:xfrm>
          <a:prstGeom prst="rect">
            <a:avLst/>
          </a:prstGeom>
        </p:spPr>
      </p:pic>
    </p:spTree>
    <p:extLst>
      <p:ext uri="{BB962C8B-B14F-4D97-AF65-F5344CB8AC3E}">
        <p14:creationId xmlns:p14="http://schemas.microsoft.com/office/powerpoint/2010/main" val="2201429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D8B39DD-303E-47F7-92C7-94E7D5FCB9F5}"/>
              </a:ext>
            </a:extLst>
          </p:cNvPr>
          <p:cNvPicPr>
            <a:picLocks noGrp="1" noChangeAspect="1"/>
          </p:cNvPicPr>
          <p:nvPr>
            <p:ph type="pic" sz="quarter" idx="12"/>
          </p:nvPr>
        </p:nvPicPr>
        <p:blipFill>
          <a:blip r:embed="rId3"/>
          <a:srcRect/>
          <a:stretch/>
        </p:blipFill>
        <p:spPr>
          <a:xfrm>
            <a:off x="86714" y="886906"/>
            <a:ext cx="5912725" cy="4899297"/>
          </a:xfrm>
          <a:prstGeom prst="rect">
            <a:avLst/>
          </a:prstGeom>
          <a:ln w="38100" cap="sq">
            <a:solidFill>
              <a:schemeClr val="tx2">
                <a:lumMod val="60000"/>
                <a:lumOff val="40000"/>
              </a:schemeClr>
            </a:solidFill>
            <a:prstDash val="solid"/>
            <a:miter lim="800000"/>
          </a:ln>
          <a:effectLst>
            <a:outerShdw blurRad="50800" dist="38100" dir="2700000" algn="tl" rotWithShape="0">
              <a:srgbClr val="000000">
                <a:alpha val="43000"/>
              </a:srgbClr>
            </a:outerShdw>
          </a:effectLst>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US" dirty="0"/>
              <a:t>PACT Analysis</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p:txBody>
          <a:bodyPr/>
          <a:lstStyle/>
          <a:p>
            <a:pPr marL="342900" marR="0" lvl="0" indent="-342900" algn="just">
              <a:lnSpc>
                <a:spcPct val="150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Book Antiqua" panose="02040602050305030304" pitchFamily="18" charset="0"/>
                <a:cs typeface="Times New Roman" panose="02020603050405020304" pitchFamily="18" charset="0"/>
              </a:rPr>
              <a:t>A PACT Analysis is a more detailed brief useful framework design, which is used to thinking about human centered design. </a:t>
            </a:r>
            <a:endParaRPr lang="en-US" sz="1800" dirty="0">
              <a:effectLst/>
              <a:latin typeface="Book Antiqua" panose="02040602050305030304" pitchFamily="18" charset="0"/>
              <a:ea typeface="Book Antiqua" panose="0204060205030503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a:lstStyle/>
          <a:p>
            <a:fld id="{19B51A1E-902D-48AF-9020-955120F399B6}" type="slidenum">
              <a:rPr lang="en-US" smtClean="0"/>
              <a:pPr/>
              <a:t>3</a:t>
            </a:fld>
            <a:endParaRPr lang="en-US" dirty="0"/>
          </a:p>
        </p:txBody>
      </p:sp>
      <p:grpSp>
        <p:nvGrpSpPr>
          <p:cNvPr id="60" name="Group 59">
            <a:extLst>
              <a:ext uri="{FF2B5EF4-FFF2-40B4-BE49-F238E27FC236}">
                <a16:creationId xmlns:a16="http://schemas.microsoft.com/office/drawing/2014/main" id="{502D7333-D43E-4F9D-B14F-59FA693F743A}"/>
              </a:ext>
              <a:ext uri="{C183D7F6-B498-43B3-948B-1728B52AA6E4}">
                <adec:decorative xmlns:adec="http://schemas.microsoft.com/office/drawing/2017/decorative" val="1"/>
              </a:ext>
            </a:extLst>
          </p:cNvPr>
          <p:cNvGrpSpPr/>
          <p:nvPr/>
        </p:nvGrpSpPr>
        <p:grpSpPr>
          <a:xfrm>
            <a:off x="8203224" y="-109"/>
            <a:ext cx="3081180" cy="3011457"/>
            <a:chOff x="8203224" y="-109"/>
            <a:chExt cx="3081180" cy="3011457"/>
          </a:xfrm>
        </p:grpSpPr>
        <p:sp>
          <p:nvSpPr>
            <p:cNvPr id="50" name="Freeform: Shape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AE9E53BD-E4EB-4FB5-B2C1-C005ACE9CB5A}"/>
              </a:ext>
            </a:extLst>
          </p:cNvPr>
          <p:cNvSpPr/>
          <p:nvPr/>
        </p:nvSpPr>
        <p:spPr>
          <a:xfrm>
            <a:off x="9215547" y="6110426"/>
            <a:ext cx="2077643" cy="61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clipart&#10;&#10;Description automatically generated">
            <a:extLst>
              <a:ext uri="{FF2B5EF4-FFF2-40B4-BE49-F238E27FC236}">
                <a16:creationId xmlns:a16="http://schemas.microsoft.com/office/drawing/2014/main" id="{92B5E2E5-6344-4442-AEEB-16FDCC95CA6A}"/>
              </a:ext>
            </a:extLst>
          </p:cNvPr>
          <p:cNvPicPr>
            <a:picLocks noChangeAspect="1"/>
          </p:cNvPicPr>
          <p:nvPr/>
        </p:nvPicPr>
        <p:blipFill>
          <a:blip r:embed="rId4"/>
          <a:stretch>
            <a:fillRect/>
          </a:stretch>
        </p:blipFill>
        <p:spPr>
          <a:xfrm>
            <a:off x="9444588" y="6197281"/>
            <a:ext cx="1950517" cy="442385"/>
          </a:xfrm>
          <a:prstGeom prst="rect">
            <a:avLst/>
          </a:prstGeom>
        </p:spPr>
      </p:pic>
    </p:spTree>
    <p:extLst>
      <p:ext uri="{BB962C8B-B14F-4D97-AF65-F5344CB8AC3E}">
        <p14:creationId xmlns:p14="http://schemas.microsoft.com/office/powerpoint/2010/main" val="1884644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530" y="3430880"/>
            <a:ext cx="5855624"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  HOME PAGE</a:t>
            </a:r>
          </a:p>
        </p:txBody>
      </p:sp>
      <p:sp>
        <p:nvSpPr>
          <p:cNvPr id="7" name="TextBox 6">
            <a:extLst>
              <a:ext uri="{FF2B5EF4-FFF2-40B4-BE49-F238E27FC236}">
                <a16:creationId xmlns:a16="http://schemas.microsoft.com/office/drawing/2014/main" id="{8CA63B05-DDC4-4844-9B0B-D9EA4A0D7229}"/>
              </a:ext>
            </a:extLst>
          </p:cNvPr>
          <p:cNvSpPr txBox="1"/>
          <p:nvPr/>
        </p:nvSpPr>
        <p:spPr>
          <a:xfrm>
            <a:off x="7120328" y="329049"/>
            <a:ext cx="4706911" cy="2145040"/>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“Home Page” in our Healthy Harvest Web application.</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Special offers. </a:t>
            </a:r>
          </a:p>
        </p:txBody>
      </p:sp>
      <p:pic>
        <p:nvPicPr>
          <p:cNvPr id="11" name="Picture 10">
            <a:extLst>
              <a:ext uri="{FF2B5EF4-FFF2-40B4-BE49-F238E27FC236}">
                <a16:creationId xmlns:a16="http://schemas.microsoft.com/office/drawing/2014/main" id="{685D25BA-ADD4-4EF5-BAEC-3098F3D52FE8}"/>
              </a:ext>
            </a:extLst>
          </p:cNvPr>
          <p:cNvPicPr>
            <a:picLocks noChangeAspect="1"/>
          </p:cNvPicPr>
          <p:nvPr/>
        </p:nvPicPr>
        <p:blipFill>
          <a:blip r:embed="rId5"/>
          <a:stretch>
            <a:fillRect/>
          </a:stretch>
        </p:blipFill>
        <p:spPr>
          <a:xfrm>
            <a:off x="1" y="39822"/>
            <a:ext cx="6250898" cy="3387297"/>
          </a:xfrm>
          <a:prstGeom prst="rect">
            <a:avLst/>
          </a:prstGeom>
        </p:spPr>
      </p:pic>
      <p:pic>
        <p:nvPicPr>
          <p:cNvPr id="12" name="Home">
            <a:hlinkClick r:id="" action="ppaction://media"/>
            <a:extLst>
              <a:ext uri="{FF2B5EF4-FFF2-40B4-BE49-F238E27FC236}">
                <a16:creationId xmlns:a16="http://schemas.microsoft.com/office/drawing/2014/main" id="{72FA0247-937B-4255-8776-5643611F7D0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15068" y="2470051"/>
            <a:ext cx="7290217" cy="40988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TextBox 12">
            <a:extLst>
              <a:ext uri="{FF2B5EF4-FFF2-40B4-BE49-F238E27FC236}">
                <a16:creationId xmlns:a16="http://schemas.microsoft.com/office/drawing/2014/main" id="{732F8228-0D42-4376-871A-D619B3FB58CE}"/>
              </a:ext>
            </a:extLst>
          </p:cNvPr>
          <p:cNvSpPr txBox="1"/>
          <p:nvPr/>
        </p:nvSpPr>
        <p:spPr>
          <a:xfrm>
            <a:off x="579886" y="4795861"/>
            <a:ext cx="4706911" cy="2134784"/>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send donation requests.</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a:p>
            <a:pPr algn="l"/>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937727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6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253801"/>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     SERVICES</a:t>
            </a:r>
          </a:p>
        </p:txBody>
      </p:sp>
      <p:sp>
        <p:nvSpPr>
          <p:cNvPr id="8" name="TextBox 7">
            <a:extLst>
              <a:ext uri="{FF2B5EF4-FFF2-40B4-BE49-F238E27FC236}">
                <a16:creationId xmlns:a16="http://schemas.microsoft.com/office/drawing/2014/main" id="{5318917B-BF7C-477F-9840-5F30A1824DAC}"/>
              </a:ext>
            </a:extLst>
          </p:cNvPr>
          <p:cNvSpPr txBox="1"/>
          <p:nvPr/>
        </p:nvSpPr>
        <p:spPr>
          <a:xfrm>
            <a:off x="7225259" y="376491"/>
            <a:ext cx="4706911" cy="2190008"/>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“Services Page” in our Healthy Harvest Web application.</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the available services.</a:t>
            </a:r>
          </a:p>
        </p:txBody>
      </p:sp>
      <p:pic>
        <p:nvPicPr>
          <p:cNvPr id="10" name="Picture 9">
            <a:extLst>
              <a:ext uri="{FF2B5EF4-FFF2-40B4-BE49-F238E27FC236}">
                <a16:creationId xmlns:a16="http://schemas.microsoft.com/office/drawing/2014/main" id="{550AA5BF-1C0B-4224-9721-C29548E461C4}"/>
              </a:ext>
            </a:extLst>
          </p:cNvPr>
          <p:cNvPicPr>
            <a:picLocks noChangeAspect="1"/>
          </p:cNvPicPr>
          <p:nvPr/>
        </p:nvPicPr>
        <p:blipFill>
          <a:blip r:embed="rId4"/>
          <a:stretch>
            <a:fillRect/>
          </a:stretch>
        </p:blipFill>
        <p:spPr>
          <a:xfrm>
            <a:off x="0" y="35305"/>
            <a:ext cx="6490741" cy="3204010"/>
          </a:xfrm>
          <a:prstGeom prst="rect">
            <a:avLst/>
          </a:prstGeom>
        </p:spPr>
      </p:pic>
      <p:pic>
        <p:nvPicPr>
          <p:cNvPr id="11" name="Services">
            <a:hlinkClick r:id="" action="ppaction://media"/>
            <a:extLst>
              <a:ext uri="{FF2B5EF4-FFF2-40B4-BE49-F238E27FC236}">
                <a16:creationId xmlns:a16="http://schemas.microsoft.com/office/drawing/2014/main" id="{46F67C3E-02BA-43B9-BB92-63F89479B7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56682" y="2469750"/>
            <a:ext cx="7135318" cy="4011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TextBox 11">
            <a:extLst>
              <a:ext uri="{FF2B5EF4-FFF2-40B4-BE49-F238E27FC236}">
                <a16:creationId xmlns:a16="http://schemas.microsoft.com/office/drawing/2014/main" id="{A07C6EF5-A348-4077-9D5A-AF6E8E86CF73}"/>
              </a:ext>
            </a:extLst>
          </p:cNvPr>
          <p:cNvSpPr txBox="1"/>
          <p:nvPr/>
        </p:nvSpPr>
        <p:spPr>
          <a:xfrm>
            <a:off x="283201" y="4587327"/>
            <a:ext cx="4706911" cy="1817752"/>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Displayer the community details and customer base.</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p:txBody>
      </p:sp>
    </p:spTree>
    <p:extLst>
      <p:ext uri="{BB962C8B-B14F-4D97-AF65-F5344CB8AC3E}">
        <p14:creationId xmlns:p14="http://schemas.microsoft.com/office/powerpoint/2010/main" val="227685266"/>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6880485" y="3346966"/>
            <a:ext cx="5234242"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SHOP PAGE</a:t>
            </a:r>
          </a:p>
        </p:txBody>
      </p:sp>
      <p:pic>
        <p:nvPicPr>
          <p:cNvPr id="9" name="Picture 8">
            <a:extLst>
              <a:ext uri="{FF2B5EF4-FFF2-40B4-BE49-F238E27FC236}">
                <a16:creationId xmlns:a16="http://schemas.microsoft.com/office/drawing/2014/main" id="{01349F05-E158-48F7-BB93-3332BB0C445C}"/>
              </a:ext>
            </a:extLst>
          </p:cNvPr>
          <p:cNvPicPr>
            <a:picLocks noChangeAspect="1"/>
          </p:cNvPicPr>
          <p:nvPr/>
        </p:nvPicPr>
        <p:blipFill>
          <a:blip r:embed="rId4"/>
          <a:stretch>
            <a:fillRect/>
          </a:stretch>
        </p:blipFill>
        <p:spPr>
          <a:xfrm>
            <a:off x="5906125" y="89940"/>
            <a:ext cx="6199159" cy="3242036"/>
          </a:xfrm>
          <a:prstGeom prst="rect">
            <a:avLst/>
          </a:prstGeom>
        </p:spPr>
      </p:pic>
      <p:sp>
        <p:nvSpPr>
          <p:cNvPr id="12" name="Rectangle 11">
            <a:extLst>
              <a:ext uri="{FF2B5EF4-FFF2-40B4-BE49-F238E27FC236}">
                <a16:creationId xmlns:a16="http://schemas.microsoft.com/office/drawing/2014/main" id="{3C14EE3B-31F8-4AD0-BD62-F9E5372CD4AD}"/>
              </a:ext>
            </a:extLst>
          </p:cNvPr>
          <p:cNvSpPr/>
          <p:nvPr/>
        </p:nvSpPr>
        <p:spPr>
          <a:xfrm>
            <a:off x="404734" y="314793"/>
            <a:ext cx="2668250" cy="7045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C8927A9-E702-41D1-99AE-B282DAC9053D}"/>
              </a:ext>
            </a:extLst>
          </p:cNvPr>
          <p:cNvSpPr txBox="1"/>
          <p:nvPr/>
        </p:nvSpPr>
        <p:spPr>
          <a:xfrm>
            <a:off x="642965" y="325410"/>
            <a:ext cx="4706911" cy="2259479"/>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“Shop Page” in our Healthy Harvest Web application.</a:t>
            </a:r>
          </a:p>
          <a:p>
            <a:pPr algn="l"/>
            <a:endParaRPr lang="en-US" sz="24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Clicking on any item, buyer can see more detail &amp; buy these products.</a:t>
            </a:r>
          </a:p>
          <a:p>
            <a:pPr algn="l"/>
            <a:r>
              <a:rPr lang="en-US" sz="2400" dirty="0">
                <a:latin typeface="Times New Roman" panose="02020603050405020304" pitchFamily="18" charset="0"/>
                <a:cs typeface="Times New Roman" panose="02020603050405020304" pitchFamily="18" charset="0"/>
              </a:rPr>
              <a:t> </a:t>
            </a:r>
          </a:p>
        </p:txBody>
      </p:sp>
      <p:pic>
        <p:nvPicPr>
          <p:cNvPr id="3" name="Shop">
            <a:hlinkClick r:id="" action="ppaction://media"/>
            <a:extLst>
              <a:ext uri="{FF2B5EF4-FFF2-40B4-BE49-F238E27FC236}">
                <a16:creationId xmlns:a16="http://schemas.microsoft.com/office/drawing/2014/main" id="{8305760A-FA75-465A-844A-73A4C63E6A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595506"/>
            <a:ext cx="7456602" cy="4194338"/>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5" name="TextBox 4">
            <a:extLst>
              <a:ext uri="{FF2B5EF4-FFF2-40B4-BE49-F238E27FC236}">
                <a16:creationId xmlns:a16="http://schemas.microsoft.com/office/drawing/2014/main" id="{B72F8668-982C-434B-8299-2386A4357F6E}"/>
              </a:ext>
            </a:extLst>
          </p:cNvPr>
          <p:cNvSpPr txBox="1"/>
          <p:nvPr/>
        </p:nvSpPr>
        <p:spPr>
          <a:xfrm>
            <a:off x="7640699" y="4938226"/>
            <a:ext cx="4474028" cy="1177799"/>
          </a:xfrm>
          <a:prstGeom prst="rect">
            <a:avLst/>
          </a:prstGeom>
          <a:noFill/>
        </p:spPr>
        <p:txBody>
          <a:bodyPr wrap="square" lIns="0" tIns="0" rIns="0" bIns="0" rtlCol="0">
            <a:noAutofit/>
          </a:bodyPr>
          <a:lstStyle/>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products with prices.</a:t>
            </a:r>
            <a:endParaRPr lang="en-US" sz="1200" dirty="0">
              <a:solidFill>
                <a:schemeClr val="tx1">
                  <a:lumMod val="75000"/>
                  <a:lumOff val="25000"/>
                </a:schemeClr>
              </a:solidFill>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Multi page format.</a:t>
            </a:r>
          </a:p>
          <a:p>
            <a:pPr marL="342900" indent="-34290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4943893"/>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623671"/>
            <a:ext cx="5573486" cy="1372871"/>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000" b="1" dirty="0">
                <a:solidFill>
                  <a:schemeClr val="tx1"/>
                </a:solidFill>
                <a:latin typeface="Times New Roman" panose="02020603050405020304" pitchFamily="18" charset="0"/>
                <a:cs typeface="Times New Roman" panose="02020603050405020304" pitchFamily="18" charset="0"/>
              </a:rPr>
              <a:t>SHOP-DETAILS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187224" y="118180"/>
            <a:ext cx="4706911" cy="2473492"/>
          </a:xfrm>
          <a:prstGeom prst="rect">
            <a:avLst/>
          </a:prstGeom>
          <a:noFill/>
        </p:spPr>
        <p:txBody>
          <a:bodyPr wrap="square" lIns="0" tIns="0" rIns="0" bIns="0" rtlCol="0">
            <a:noAutofit/>
          </a:bodyPr>
          <a:lstStyle/>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“Shop-Details Page” in our Healthy Harvest Web application.</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Details about the product.</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select the quantity/weight.</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add the product to the cart.</a:t>
            </a:r>
          </a:p>
        </p:txBody>
      </p:sp>
      <p:pic>
        <p:nvPicPr>
          <p:cNvPr id="6" name="Picture 5">
            <a:extLst>
              <a:ext uri="{FF2B5EF4-FFF2-40B4-BE49-F238E27FC236}">
                <a16:creationId xmlns:a16="http://schemas.microsoft.com/office/drawing/2014/main" id="{E41FF87B-C05F-4A97-800C-30158C900051}"/>
              </a:ext>
            </a:extLst>
          </p:cNvPr>
          <p:cNvPicPr>
            <a:picLocks noChangeAspect="1"/>
          </p:cNvPicPr>
          <p:nvPr/>
        </p:nvPicPr>
        <p:blipFill>
          <a:blip r:embed="rId4"/>
          <a:stretch>
            <a:fillRect/>
          </a:stretch>
        </p:blipFill>
        <p:spPr>
          <a:xfrm>
            <a:off x="0" y="77100"/>
            <a:ext cx="6840000" cy="3536958"/>
          </a:xfrm>
          <a:prstGeom prst="rect">
            <a:avLst/>
          </a:prstGeom>
        </p:spPr>
      </p:pic>
      <p:sp>
        <p:nvSpPr>
          <p:cNvPr id="8" name="TextBox 7">
            <a:extLst>
              <a:ext uri="{FF2B5EF4-FFF2-40B4-BE49-F238E27FC236}">
                <a16:creationId xmlns:a16="http://schemas.microsoft.com/office/drawing/2014/main" id="{CC3B4391-D155-46E0-8943-936F60A0245F}"/>
              </a:ext>
            </a:extLst>
          </p:cNvPr>
          <p:cNvSpPr txBox="1"/>
          <p:nvPr/>
        </p:nvSpPr>
        <p:spPr>
          <a:xfrm>
            <a:off x="359764" y="5186597"/>
            <a:ext cx="4179579" cy="1490657"/>
          </a:xfrm>
          <a:prstGeom prst="rect">
            <a:avLst/>
          </a:prstGeom>
          <a:noFill/>
        </p:spPr>
        <p:txBody>
          <a:bodyPr wrap="square" lIns="0" tIns="0" rIns="0" bIns="0" rtlCol="0">
            <a:noAutofit/>
          </a:bodyPr>
          <a:lstStyle/>
          <a:p>
            <a:pPr marL="171450" indent="-1714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Buyer can choose the weight of an item and these items will be added to the cart and they can contact us using this page.</a:t>
            </a:r>
          </a:p>
        </p:txBody>
      </p:sp>
      <p:pic>
        <p:nvPicPr>
          <p:cNvPr id="5" name="Shop-Details">
            <a:hlinkClick r:id="" action="ppaction://media"/>
            <a:extLst>
              <a:ext uri="{FF2B5EF4-FFF2-40B4-BE49-F238E27FC236}">
                <a16:creationId xmlns:a16="http://schemas.microsoft.com/office/drawing/2014/main" id="{EA0251E2-F110-4140-9612-07FE03EE98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30197" y="2685704"/>
            <a:ext cx="7096087" cy="39915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896612286"/>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7182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BLOG PAGE</a:t>
            </a:r>
          </a:p>
        </p:txBody>
      </p:sp>
      <p:pic>
        <p:nvPicPr>
          <p:cNvPr id="9" name="Picture 8">
            <a:extLst>
              <a:ext uri="{FF2B5EF4-FFF2-40B4-BE49-F238E27FC236}">
                <a16:creationId xmlns:a16="http://schemas.microsoft.com/office/drawing/2014/main" id="{05028C9B-76AF-4FD6-9AB2-075498D656CA}"/>
              </a:ext>
            </a:extLst>
          </p:cNvPr>
          <p:cNvPicPr>
            <a:picLocks noChangeAspect="1"/>
          </p:cNvPicPr>
          <p:nvPr/>
        </p:nvPicPr>
        <p:blipFill>
          <a:blip r:embed="rId4"/>
          <a:stretch>
            <a:fillRect/>
          </a:stretch>
        </p:blipFill>
        <p:spPr>
          <a:xfrm>
            <a:off x="5265285" y="89940"/>
            <a:ext cx="6840000" cy="3480945"/>
          </a:xfrm>
          <a:prstGeom prst="rect">
            <a:avLst/>
          </a:prstGeom>
        </p:spPr>
      </p:pic>
      <p:pic>
        <p:nvPicPr>
          <p:cNvPr id="10" name="Blogs">
            <a:hlinkClick r:id="" action="ppaction://media"/>
            <a:extLst>
              <a:ext uri="{FF2B5EF4-FFF2-40B4-BE49-F238E27FC236}">
                <a16:creationId xmlns:a16="http://schemas.microsoft.com/office/drawing/2014/main" id="{6C36F582-86C0-40D1-9B07-2A08E828B6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704" y="2483026"/>
            <a:ext cx="7358903" cy="4137466"/>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13" name="Rectangle 12">
            <a:extLst>
              <a:ext uri="{FF2B5EF4-FFF2-40B4-BE49-F238E27FC236}">
                <a16:creationId xmlns:a16="http://schemas.microsoft.com/office/drawing/2014/main" id="{0120E014-A963-4DBC-8541-8F63B967A90A}"/>
              </a:ext>
            </a:extLst>
          </p:cNvPr>
          <p:cNvSpPr/>
          <p:nvPr/>
        </p:nvSpPr>
        <p:spPr>
          <a:xfrm>
            <a:off x="349258" y="239843"/>
            <a:ext cx="2558834" cy="689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67B259-09C5-4106-BB66-B7BEF6861033}"/>
              </a:ext>
            </a:extLst>
          </p:cNvPr>
          <p:cNvSpPr txBox="1"/>
          <p:nvPr/>
        </p:nvSpPr>
        <p:spPr>
          <a:xfrm>
            <a:off x="349258" y="45869"/>
            <a:ext cx="4706911" cy="2472481"/>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“Blog Page” in our Healthy Harvest Web application.</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multiple blog posts sorted according to the published date.</a:t>
            </a:r>
          </a:p>
          <a:p>
            <a:pPr algn="l"/>
            <a:endParaRPr lang="en-US" sz="2400" dirty="0">
              <a:latin typeface="Times New Roman" panose="02020603050405020304" pitchFamily="18"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3980618D-7E36-43F0-A93A-8457F6F01874}"/>
              </a:ext>
            </a:extLst>
          </p:cNvPr>
          <p:cNvSpPr txBox="1"/>
          <p:nvPr/>
        </p:nvSpPr>
        <p:spPr>
          <a:xfrm>
            <a:off x="7645497" y="4812835"/>
            <a:ext cx="4347147" cy="1955225"/>
          </a:xfrm>
          <a:prstGeom prst="rect">
            <a:avLst/>
          </a:prstGeom>
          <a:noFill/>
        </p:spPr>
        <p:txBody>
          <a:bodyPr wrap="square" lIns="0" tIns="0" rIns="0" bIns="0" rtlCol="0">
            <a:noAutofit/>
          </a:bodyPr>
          <a:lstStyle/>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see the number of views, comments and replies. </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a:p>
            <a:pPr algn="l"/>
            <a:endParaRPr lang="en-US" sz="24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61826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80969" y="359141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ABOUT PAGE</a:t>
            </a:r>
          </a:p>
        </p:txBody>
      </p:sp>
      <p:pic>
        <p:nvPicPr>
          <p:cNvPr id="10" name="Picture 9">
            <a:extLst>
              <a:ext uri="{FF2B5EF4-FFF2-40B4-BE49-F238E27FC236}">
                <a16:creationId xmlns:a16="http://schemas.microsoft.com/office/drawing/2014/main" id="{54117F63-ACCB-4D4E-A92D-4E17283CEB24}"/>
              </a:ext>
            </a:extLst>
          </p:cNvPr>
          <p:cNvPicPr>
            <a:picLocks noChangeAspect="1"/>
          </p:cNvPicPr>
          <p:nvPr/>
        </p:nvPicPr>
        <p:blipFill>
          <a:blip r:embed="rId4"/>
          <a:stretch>
            <a:fillRect/>
          </a:stretch>
        </p:blipFill>
        <p:spPr>
          <a:xfrm>
            <a:off x="5280969" y="77951"/>
            <a:ext cx="6851316" cy="3504698"/>
          </a:xfrm>
          <a:prstGeom prst="rect">
            <a:avLst/>
          </a:prstGeom>
        </p:spPr>
      </p:pic>
      <p:pic>
        <p:nvPicPr>
          <p:cNvPr id="12" name="About">
            <a:hlinkClick r:id="" action="ppaction://media"/>
            <a:extLst>
              <a:ext uri="{FF2B5EF4-FFF2-40B4-BE49-F238E27FC236}">
                <a16:creationId xmlns:a16="http://schemas.microsoft.com/office/drawing/2014/main" id="{AE51C2D9-4E2C-4E05-AF3B-D7D4FDDCAB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713" y="2933021"/>
            <a:ext cx="6613890" cy="3718591"/>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15" name="Rectangle 14">
            <a:extLst>
              <a:ext uri="{FF2B5EF4-FFF2-40B4-BE49-F238E27FC236}">
                <a16:creationId xmlns:a16="http://schemas.microsoft.com/office/drawing/2014/main" id="{D5CCB1A5-68BD-4FFD-8CB3-8F9BA3410F71}"/>
              </a:ext>
            </a:extLst>
          </p:cNvPr>
          <p:cNvSpPr/>
          <p:nvPr/>
        </p:nvSpPr>
        <p:spPr>
          <a:xfrm>
            <a:off x="330387" y="359764"/>
            <a:ext cx="2472774" cy="3747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AB94031-82BF-4FC5-89C8-049AAABED047}"/>
              </a:ext>
            </a:extLst>
          </p:cNvPr>
          <p:cNvSpPr txBox="1"/>
          <p:nvPr/>
        </p:nvSpPr>
        <p:spPr>
          <a:xfrm>
            <a:off x="330387" y="359764"/>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“About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Read More / Explore buttons represents the predictable of learnability function. </a:t>
            </a:r>
          </a:p>
        </p:txBody>
      </p:sp>
      <p:sp>
        <p:nvSpPr>
          <p:cNvPr id="3" name="TextBox 2">
            <a:extLst>
              <a:ext uri="{FF2B5EF4-FFF2-40B4-BE49-F238E27FC236}">
                <a16:creationId xmlns:a16="http://schemas.microsoft.com/office/drawing/2014/main" id="{04826F7D-E7AC-4F89-9314-6BA1EC6A0A71}"/>
              </a:ext>
            </a:extLst>
          </p:cNvPr>
          <p:cNvSpPr txBox="1"/>
          <p:nvPr/>
        </p:nvSpPr>
        <p:spPr>
          <a:xfrm>
            <a:off x="7044613" y="4994018"/>
            <a:ext cx="3816220" cy="1490757"/>
          </a:xfrm>
          <a:prstGeom prst="rect">
            <a:avLst/>
          </a:prstGeom>
          <a:noFill/>
        </p:spPr>
        <p:txBody>
          <a:bodyPr wrap="square" lIns="0" tIns="0" rIns="0" bIns="0" rtlCol="0">
            <a:noAutofit/>
          </a:bodyPr>
          <a:lstStyle/>
          <a:p>
            <a:pPr marL="342900" indent="-34290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Text and images catches the human eye making them more aware about healthy harvest. </a:t>
            </a:r>
          </a:p>
        </p:txBody>
      </p:sp>
    </p:spTree>
    <p:extLst>
      <p:ext uri="{BB962C8B-B14F-4D97-AF65-F5344CB8AC3E}">
        <p14:creationId xmlns:p14="http://schemas.microsoft.com/office/powerpoint/2010/main" val="251359835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9BF51BA-BD97-4518-9266-AD3D61549834}">
  <ds:schemaRefs>
    <ds:schemaRef ds:uri="http://schemas.microsoft.com/sharepoint/v3/contenttype/forms"/>
  </ds:schemaRefs>
</ds:datastoreItem>
</file>

<file path=customXml/itemProps2.xml><?xml version="1.0" encoding="utf-8"?>
<ds:datastoreItem xmlns:ds="http://schemas.openxmlformats.org/officeDocument/2006/customXml" ds:itemID="{BE1961DD-CF27-443B-BFF6-660110ED0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490261-1200-4EC7-95B0-2241EE54AA34}">
  <ds:schemaRefs>
    <ds:schemaRef ds:uri="http://schemas.openxmlformats.org/package/2006/metadata/core-properties"/>
    <ds:schemaRef ds:uri="http://schemas.microsoft.com/office/2006/metadata/properties"/>
    <ds:schemaRef ds:uri="http://purl.org/dc/terms/"/>
    <ds:schemaRef ds:uri="http://schemas.microsoft.com/office/2006/documentManagement/types"/>
    <ds:schemaRef ds:uri="http://purl.org/dc/dcmitype/"/>
    <ds:schemaRef ds:uri="http://purl.org/dc/elements/1.1/"/>
    <ds:schemaRef ds:uri="http://schemas.microsoft.com/office/infopath/2007/PartnerControls"/>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Green pitch deck</Template>
  <TotalTime>847</TotalTime>
  <Words>805</Words>
  <Application>Microsoft Office PowerPoint</Application>
  <PresentationFormat>Widescreen</PresentationFormat>
  <Paragraphs>109</Paragraphs>
  <Slides>20</Slides>
  <Notes>7</Notes>
  <HiddenSlides>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-apple-system</vt:lpstr>
      <vt:lpstr>Arial</vt:lpstr>
      <vt:lpstr>Book Antiqua</vt:lpstr>
      <vt:lpstr>Calibri</vt:lpstr>
      <vt:lpstr>Calibri Light</vt:lpstr>
      <vt:lpstr>Rockwell</vt:lpstr>
      <vt:lpstr>Times New Roman</vt:lpstr>
      <vt:lpstr>Wingdings</vt:lpstr>
      <vt:lpstr>Office Theme</vt:lpstr>
      <vt:lpstr>Agriculture Information System</vt:lpstr>
      <vt:lpstr>Healthy Harvest Web Application</vt:lpstr>
      <vt:lpstr>PACT Analysis</vt:lpstr>
      <vt:lpstr>PowerPoint Presentation</vt:lpstr>
      <vt:lpstr>PowerPoint Presentation</vt:lpstr>
      <vt:lpstr>PowerPoint Presentation</vt:lpstr>
      <vt:lpstr>HOME PAGE</vt:lpstr>
      <vt:lpstr>PowerPoint Presentation</vt:lpstr>
      <vt:lpstr>PowerPoint Presentation</vt:lpstr>
      <vt:lpstr>PowerPoint Presentation</vt:lpstr>
      <vt:lpstr>HOME PAGE</vt:lpstr>
      <vt:lpstr>PowerPoint Presentation</vt:lpstr>
      <vt:lpstr>PowerPoint Presentation</vt:lpstr>
      <vt:lpstr>PowerPoint Presentation</vt:lpstr>
      <vt:lpstr>PowerPoint Presentation</vt:lpstr>
      <vt:lpstr>PowerPoint Presentation</vt:lpstr>
      <vt:lpstr>HOME PAGE</vt:lpstr>
      <vt:lpstr>Team - 21</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Neranji Sulakshika</dc:creator>
  <cp:lastModifiedBy>(s) Hewa M Kaushalya</cp:lastModifiedBy>
  <cp:revision>115</cp:revision>
  <dcterms:created xsi:type="dcterms:W3CDTF">2021-04-23T18:15:47Z</dcterms:created>
  <dcterms:modified xsi:type="dcterms:W3CDTF">2021-05-13T06:34:27Z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